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4"/>
  </p:sldMasterIdLst>
  <p:notesMasterIdLst>
    <p:notesMasterId r:id="rId13"/>
  </p:notesMasterIdLst>
  <p:handoutMasterIdLst>
    <p:handoutMasterId r:id="rId14"/>
  </p:handoutMasterIdLst>
  <p:sldIdLst>
    <p:sldId id="263" r:id="rId5"/>
    <p:sldId id="278" r:id="rId6"/>
    <p:sldId id="282" r:id="rId7"/>
    <p:sldId id="283" r:id="rId8"/>
    <p:sldId id="284" r:id="rId9"/>
    <p:sldId id="285" r:id="rId10"/>
    <p:sldId id="281" r:id="rId11"/>
    <p:sldId id="266" r:id="rId12"/>
  </p:sldIdLst>
  <p:sldSz cx="12192000" cy="6858000"/>
  <p:notesSz cx="6858000" cy="9144000"/>
  <p:defaultTextStyle>
    <a:defPPr rtl="0"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D"/>
    <a:srgbClr val="EFED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306799F8-075E-4A3A-A7F6-7FBC6576F1A4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9" autoAdjust="0"/>
    <p:restoredTop sz="94674"/>
  </p:normalViewPr>
  <p:slideViewPr>
    <p:cSldViewPr snapToGrid="0">
      <p:cViewPr>
        <p:scale>
          <a:sx n="81" d="100"/>
          <a:sy n="81" d="100"/>
        </p:scale>
        <p:origin x="-300" y="2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406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="" xmlns:a16="http://schemas.microsoft.com/office/drawing/2014/main" id="{3E47F476-161E-4A04-A0FB-965A0EEB438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832E49AB-875B-42C8-941C-0DE0DBD2D3F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84D98C1-1D35-4AC1-86CE-3983443D2DC2}" type="datetime1">
              <a:rPr lang="ru-RU" smtClean="0"/>
              <a:t>05.11.2021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23EFBA4A-EC84-4A1C-951D-F76333FEEC6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5" name="Номер слайда 4">
            <a:extLst>
              <a:ext uri="{FF2B5EF4-FFF2-40B4-BE49-F238E27FC236}">
                <a16:creationId xmlns="" xmlns:a16="http://schemas.microsoft.com/office/drawing/2014/main" id="{60085306-E124-4DA3-9455-10E28A78FE3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5FAA0D8-202C-4D3D-887A-429ECB6FFB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34069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208F80-7E6B-44D5-A446-1C0594CA0811}" type="datetime1">
              <a:rPr lang="ru-RU" smtClean="0"/>
              <a:pPr/>
              <a:t>05.11.2021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 dirty="0"/>
              <a:t>Образец текста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014E932-560F-4669-93FB-097F2F5C1185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4198645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014E932-560F-4669-93FB-097F2F5C1185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32028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014E932-560F-4669-93FB-097F2F5C1185}" type="slidenum">
              <a:rPr lang="ru-RU" smtClean="0"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82162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014E932-560F-4669-93FB-097F2F5C1185}" type="slidenum">
              <a:rPr lang="ru-RU" smtClean="0"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08335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915128" y="1397977"/>
            <a:ext cx="8361229" cy="3007447"/>
          </a:xfrm>
        </p:spPr>
        <p:txBody>
          <a:bodyPr rtlCol="0" anchor="ctr" anchorCtr="0">
            <a:noAutofit/>
          </a:bodyPr>
          <a:lstStyle>
            <a:lvl1pPr algn="ctr">
              <a:defRPr sz="6600" cap="none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/>
              <a:t>Щелкните, чтобы изменить стиль образца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79906" y="4475023"/>
            <a:ext cx="6831673" cy="1086237"/>
          </a:xfrm>
        </p:spPr>
        <p:txBody>
          <a:bodyPr rtlCol="0"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 smtClean="0"/>
              <a:t>Образец подзаголовка</a:t>
            </a:r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8A44D028-484A-4016-A0FD-DCEBE353592D}" type="datetime1">
              <a:rPr lang="ru-RU" noProof="0" smtClean="0"/>
              <a:t>05.11.2021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 rtlCol="0"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/>
              <a:t>Добавить нижний колонтитул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13" name="Г-образная фигура 12">
            <a:extLst>
              <a:ext uri="{FF2B5EF4-FFF2-40B4-BE49-F238E27FC236}">
                <a16:creationId xmlns="" xmlns:a16="http://schemas.microsoft.com/office/drawing/2014/main" id="{79965FD7-DA9A-4AFB-B8C8-34AC1FEE9F72}"/>
              </a:ext>
            </a:extLst>
          </p:cNvPr>
          <p:cNvSpPr/>
          <p:nvPr userDrawn="1"/>
        </p:nvSpPr>
        <p:spPr>
          <a:xfrm flipV="1">
            <a:off x="887674" y="726883"/>
            <a:ext cx="2772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15" name="Г-образная фигура 14">
            <a:extLst>
              <a:ext uri="{FF2B5EF4-FFF2-40B4-BE49-F238E27FC236}">
                <a16:creationId xmlns="" xmlns:a16="http://schemas.microsoft.com/office/drawing/2014/main" id="{92465177-72B9-4DCF-8F98-0C79F3EE32EC}"/>
              </a:ext>
            </a:extLst>
          </p:cNvPr>
          <p:cNvSpPr/>
          <p:nvPr userDrawn="1"/>
        </p:nvSpPr>
        <p:spPr>
          <a:xfrm rot="10800000" flipV="1">
            <a:off x="8532326" y="1820272"/>
            <a:ext cx="2772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8" name="Г-образная фигура 7">
            <a:extLst>
              <a:ext uri="{FF2B5EF4-FFF2-40B4-BE49-F238E27FC236}">
                <a16:creationId xmlns="" xmlns:a16="http://schemas.microsoft.com/office/drawing/2014/main" id="{B5516E7A-AEB0-4772-8098-8B0F8B5F1126}"/>
              </a:ext>
            </a:extLst>
          </p:cNvPr>
          <p:cNvSpPr/>
          <p:nvPr userDrawn="1"/>
        </p:nvSpPr>
        <p:spPr>
          <a:xfrm flipV="1">
            <a:off x="752858" y="609652"/>
            <a:ext cx="3152309" cy="4408489"/>
          </a:xfrm>
          <a:prstGeom prst="corner">
            <a:avLst>
              <a:gd name="adj1" fmla="val 6149"/>
              <a:gd name="adj2" fmla="val 6814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12" name="Г-образная фигура 11">
            <a:extLst>
              <a:ext uri="{FF2B5EF4-FFF2-40B4-BE49-F238E27FC236}">
                <a16:creationId xmlns="" xmlns:a16="http://schemas.microsoft.com/office/drawing/2014/main" id="{E864F603-D3F0-4241-9005-3F6C3BD62BEF}"/>
              </a:ext>
            </a:extLst>
          </p:cNvPr>
          <p:cNvSpPr/>
          <p:nvPr userDrawn="1"/>
        </p:nvSpPr>
        <p:spPr>
          <a:xfrm flipH="1">
            <a:off x="8286318" y="1685652"/>
            <a:ext cx="3152309" cy="4408489"/>
          </a:xfrm>
          <a:prstGeom prst="corner">
            <a:avLst>
              <a:gd name="adj1" fmla="val 6773"/>
              <a:gd name="adj2" fmla="val 6814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9012958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371600" y="685800"/>
            <a:ext cx="9601200" cy="1485900"/>
          </a:xfrm>
        </p:spPr>
        <p:txBody>
          <a:bodyPr rtlCol="0">
            <a:normAutofit/>
          </a:bodyPr>
          <a:lstStyle>
            <a:lvl1pPr>
              <a:defRPr sz="480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rtlCol="0"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4" name="Объект 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5" name="Текст 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rtlCol="0"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6" name="Объект 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7" name="Дата 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AB0B504-960D-4FF3-82DC-E4C3635A674B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8" name="Нижний колонтитул 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ctr"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11" name="Г-образная фигура 10">
            <a:extLst>
              <a:ext uri="{FF2B5EF4-FFF2-40B4-BE49-F238E27FC236}">
                <a16:creationId xmlns="" xmlns:a16="http://schemas.microsoft.com/office/drawing/2014/main" id="{91236E78-C797-4C31-BA0C-DB193BAF6D2D}"/>
              </a:ext>
            </a:extLst>
          </p:cNvPr>
          <p:cNvSpPr/>
          <p:nvPr userDrawn="1"/>
        </p:nvSpPr>
        <p:spPr>
          <a:xfrm rot="10800000" flipV="1">
            <a:off x="8391654" y="1873024"/>
            <a:ext cx="2772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0" name="Г-образная фигура 9">
            <a:extLst>
              <a:ext uri="{FF2B5EF4-FFF2-40B4-BE49-F238E27FC236}">
                <a16:creationId xmlns="" xmlns:a16="http://schemas.microsoft.com/office/drawing/2014/main" id="{BFA658F0-F295-40A9-8BA8-1F6CBDFBBE09}"/>
              </a:ext>
            </a:extLst>
          </p:cNvPr>
          <p:cNvSpPr/>
          <p:nvPr userDrawn="1"/>
        </p:nvSpPr>
        <p:spPr>
          <a:xfrm flipH="1">
            <a:off x="8152968" y="1752327"/>
            <a:ext cx="3152309" cy="4408489"/>
          </a:xfrm>
          <a:prstGeom prst="corner">
            <a:avLst>
              <a:gd name="adj1" fmla="val 7085"/>
              <a:gd name="adj2" fmla="val 775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740073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>
            <a:normAutofit/>
          </a:bodyPr>
          <a:lstStyle>
            <a:lvl1pPr>
              <a:defRPr sz="4800"/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8ADF7B7-CD0A-4A43-BE35-20EDFB8432A1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ctr"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5725443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86F59C7-98D5-4FFA-80E3-9889813E74BE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3" name="Нижний колонтитул 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ctr"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990140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, второй вариант">
    <p:bg bwMode="grayWhite">
      <p:bgPr>
        <a:gradFill flip="none" rotWithShape="1">
          <a:gsLst>
            <a:gs pos="0">
              <a:schemeClr val="tx2">
                <a:lumMod val="50000"/>
              </a:schemeClr>
            </a:gs>
            <a:gs pos="34000">
              <a:schemeClr val="tx2"/>
            </a:gs>
            <a:gs pos="66000">
              <a:schemeClr val="tx2">
                <a:lumMod val="75000"/>
              </a:schemeClr>
            </a:gs>
            <a:gs pos="97000">
              <a:schemeClr val="tx2">
                <a:lumMod val="5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Г-образная фигура 9">
            <a:extLst>
              <a:ext uri="{FF2B5EF4-FFF2-40B4-BE49-F238E27FC236}">
                <a16:creationId xmlns="" xmlns:a16="http://schemas.microsoft.com/office/drawing/2014/main" id="{13412040-642F-40C5-8AB5-C0E8D41B481B}"/>
              </a:ext>
            </a:extLst>
          </p:cNvPr>
          <p:cNvSpPr/>
          <p:nvPr userDrawn="1"/>
        </p:nvSpPr>
        <p:spPr>
          <a:xfrm flipV="1">
            <a:off x="870090" y="709300"/>
            <a:ext cx="2772000" cy="2772000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9" name="Прямоугольник 8" title="Боковая панель">
            <a:extLst>
              <a:ext uri="{FF2B5EF4-FFF2-40B4-BE49-F238E27FC236}">
                <a16:creationId xmlns="" xmlns:a16="http://schemas.microsoft.com/office/drawing/2014/main" id="{BADD331D-DA8D-4D47-A2BB-F4875FDB16A4}"/>
              </a:ext>
            </a:extLst>
          </p:cNvPr>
          <p:cNvSpPr/>
          <p:nvPr userDrawn="1"/>
        </p:nvSpPr>
        <p:spPr>
          <a:xfrm rot="5400000">
            <a:off x="5791174" y="457175"/>
            <a:ext cx="609651" cy="1219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397977" y="1151796"/>
            <a:ext cx="9504485" cy="3007447"/>
          </a:xfrm>
        </p:spPr>
        <p:txBody>
          <a:bodyPr rtlCol="0" anchor="ctr" anchorCtr="0">
            <a:noAutofit/>
          </a:bodyPr>
          <a:lstStyle>
            <a:lvl1pPr algn="ctr">
              <a:defRPr sz="6600" cap="none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97977" y="4897053"/>
            <a:ext cx="9504485" cy="1086237"/>
          </a:xfrm>
        </p:spPr>
        <p:txBody>
          <a:bodyPr rtlCol="0"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 smtClean="0"/>
              <a:t>Образец подзаголовка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 rtlCol="0"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rtl="0"/>
            <a:fld id="{7FB405CF-C7E9-4233-9137-7641E9EC63E9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 rtlCol="0"/>
          <a:lstStyle>
            <a:lvl1pPr algn="ctr">
              <a:defRPr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 rtlCol="0"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sp>
        <p:nvSpPr>
          <p:cNvPr id="11" name="Г-образная фигура 10">
            <a:extLst>
              <a:ext uri="{FF2B5EF4-FFF2-40B4-BE49-F238E27FC236}">
                <a16:creationId xmlns="" xmlns:a16="http://schemas.microsoft.com/office/drawing/2014/main" id="{68D376A1-CC76-4C90-B2CF-F89EA13E7942}"/>
              </a:ext>
            </a:extLst>
          </p:cNvPr>
          <p:cNvSpPr/>
          <p:nvPr userDrawn="1"/>
        </p:nvSpPr>
        <p:spPr>
          <a:xfrm rot="10800000" flipV="1">
            <a:off x="8549910" y="1820273"/>
            <a:ext cx="2772000" cy="2772000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8" name="Г-образная фигура 7">
            <a:extLst>
              <a:ext uri="{FF2B5EF4-FFF2-40B4-BE49-F238E27FC236}">
                <a16:creationId xmlns="" xmlns:a16="http://schemas.microsoft.com/office/drawing/2014/main" id="{B5516E7A-AEB0-4772-8098-8B0F8B5F1126}"/>
              </a:ext>
            </a:extLst>
          </p:cNvPr>
          <p:cNvSpPr/>
          <p:nvPr userDrawn="1"/>
        </p:nvSpPr>
        <p:spPr>
          <a:xfrm flipV="1">
            <a:off x="752858" y="609652"/>
            <a:ext cx="3152309" cy="3007448"/>
          </a:xfrm>
          <a:prstGeom prst="corner">
            <a:avLst>
              <a:gd name="adj1" fmla="val 6089"/>
              <a:gd name="adj2" fmla="val 6769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2" name="Г-образная фигура 11">
            <a:extLst>
              <a:ext uri="{FF2B5EF4-FFF2-40B4-BE49-F238E27FC236}">
                <a16:creationId xmlns="" xmlns:a16="http://schemas.microsoft.com/office/drawing/2014/main" id="{E864F603-D3F0-4241-9005-3F6C3BD62BEF}"/>
              </a:ext>
            </a:extLst>
          </p:cNvPr>
          <p:cNvSpPr/>
          <p:nvPr userDrawn="1"/>
        </p:nvSpPr>
        <p:spPr>
          <a:xfrm flipH="1">
            <a:off x="8286317" y="1685653"/>
            <a:ext cx="3152309" cy="3007448"/>
          </a:xfrm>
          <a:prstGeom prst="corner">
            <a:avLst>
              <a:gd name="adj1" fmla="val 6089"/>
              <a:gd name="adj2" fmla="val 6442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2335029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371600" y="685800"/>
            <a:ext cx="9601200" cy="720213"/>
          </a:xfrm>
        </p:spPr>
        <p:txBody>
          <a:bodyPr rtlCol="0">
            <a:noAutofit/>
          </a:bodyPr>
          <a:lstStyle>
            <a:lvl1pPr>
              <a:defRPr sz="4800"/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484671"/>
            <a:ext cx="9601200" cy="4382729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02538B1-C940-4406-BCB8-DC91D6A15B03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ctr"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  <p:cxnSp>
        <p:nvCxnSpPr>
          <p:cNvPr id="7" name="Прямая соединительная линия 6">
            <a:extLst>
              <a:ext uri="{FF2B5EF4-FFF2-40B4-BE49-F238E27FC236}">
                <a16:creationId xmlns="" xmlns:a16="http://schemas.microsoft.com/office/drawing/2014/main" id="{CBEFB83C-E1EC-41AC-BFF6-9D094E2D43C6}"/>
              </a:ext>
            </a:extLst>
          </p:cNvPr>
          <p:cNvCxnSpPr/>
          <p:nvPr userDrawn="1"/>
        </p:nvCxnSpPr>
        <p:spPr>
          <a:xfrm>
            <a:off x="1465008" y="1445344"/>
            <a:ext cx="9468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9941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Объект с подписью и рисунком">
    <p:bg bwMode="lt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 13">
            <a:extLst>
              <a:ext uri="{FF2B5EF4-FFF2-40B4-BE49-F238E27FC236}">
                <a16:creationId xmlns="" xmlns:a16="http://schemas.microsoft.com/office/drawing/2014/main" id="{20A2BD38-4A6C-44EB-900D-A3E3AE37854F}"/>
              </a:ext>
            </a:extLst>
          </p:cNvPr>
          <p:cNvSpPr/>
          <p:nvPr userDrawn="1"/>
        </p:nvSpPr>
        <p:spPr>
          <a:xfrm>
            <a:off x="6581723" y="404614"/>
            <a:ext cx="5191176" cy="604877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36000">
                <a:schemeClr val="tx2"/>
              </a:gs>
              <a:gs pos="69000">
                <a:schemeClr val="tx2">
                  <a:lumMod val="75000"/>
                </a:schemeClr>
              </a:gs>
              <a:gs pos="97000">
                <a:schemeClr val="tx2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7" name="Овал 26">
            <a:extLst>
              <a:ext uri="{FF2B5EF4-FFF2-40B4-BE49-F238E27FC236}">
                <a16:creationId xmlns="" xmlns:a16="http://schemas.microsoft.com/office/drawing/2014/main" id="{C222C1B9-FA56-4CEA-AD98-25A595D942F8}"/>
              </a:ext>
            </a:extLst>
          </p:cNvPr>
          <p:cNvSpPr/>
          <p:nvPr userDrawn="1"/>
        </p:nvSpPr>
        <p:spPr bwMode="white">
          <a:xfrm>
            <a:off x="7040199" y="564425"/>
            <a:ext cx="4356000" cy="4464000"/>
          </a:xfrm>
          <a:prstGeom prst="ellipse">
            <a:avLst/>
          </a:prstGeom>
          <a:noFill/>
          <a:ln w="123825">
            <a:solidFill>
              <a:schemeClr val="accent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8" name="Прямоугольник 7" title="Фоновая фигура"/>
          <p:cNvSpPr/>
          <p:nvPr/>
        </p:nvSpPr>
        <p:spPr>
          <a:xfrm>
            <a:off x="0" y="376"/>
            <a:ext cx="6096000" cy="68576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 bwMode="white">
          <a:xfrm>
            <a:off x="586246" y="400665"/>
            <a:ext cx="4858460" cy="1428136"/>
          </a:xfrm>
        </p:spPr>
        <p:txBody>
          <a:bodyPr rtlCol="0" anchor="ctr" anchorCtr="0">
            <a:noAutofit/>
          </a:bodyPr>
          <a:lstStyle>
            <a:lvl1pPr algn="ctr">
              <a:lnSpc>
                <a:spcPct val="84000"/>
              </a:lnSpc>
              <a:defRPr sz="3800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>
          <a:xfrm>
            <a:off x="586246" y="2113935"/>
            <a:ext cx="4858460" cy="4247186"/>
          </a:xfrm>
        </p:spPr>
        <p:txBody>
          <a:bodyPr rtlCol="0"/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86246" y="6443554"/>
            <a:ext cx="1324322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D55F6BDF-291F-4C2E-B9D8-9EC1D2DC17B1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>
          <a:xfrm>
            <a:off x="2825377" y="6453386"/>
            <a:ext cx="2619329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187939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9" name="Прямоугольник 8" title="Разделительная линия"/>
          <p:cNvSpPr/>
          <p:nvPr/>
        </p:nvSpPr>
        <p:spPr>
          <a:xfrm>
            <a:off x="6024000" y="0"/>
            <a:ext cx="14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Рисунок 12">
            <a:extLst>
              <a:ext uri="{FF2B5EF4-FFF2-40B4-BE49-F238E27FC236}">
                <a16:creationId xmlns="" xmlns:a16="http://schemas.microsoft.com/office/drawing/2014/main" id="{9786B981-6A78-425B-97A2-BA24E40DB7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45761" y="670570"/>
            <a:ext cx="4151312" cy="4248000"/>
          </a:xfrm>
          <a:prstGeom prst="ellipse">
            <a:avLst/>
          </a:prstGeom>
          <a:ln w="38100">
            <a:solidFill>
              <a:schemeClr val="bg2"/>
            </a:solidFill>
          </a:ln>
          <a:effectLst>
            <a:innerShdw blurRad="114300">
              <a:prstClr val="black"/>
            </a:innerShdw>
          </a:effectLst>
        </p:spPr>
        <p:txBody>
          <a:bodyPr rtlCol="0" anchor="ctr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17" name="Объект 15">
            <a:extLst>
              <a:ext uri="{FF2B5EF4-FFF2-40B4-BE49-F238E27FC236}">
                <a16:creationId xmlns="" xmlns:a16="http://schemas.microsoft.com/office/drawing/2014/main" id="{A21C7D74-31FD-4638-819B-6F7351A1770B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747294" y="5188236"/>
            <a:ext cx="4858459" cy="1126906"/>
          </a:xfrm>
          <a:solidFill>
            <a:schemeClr val="bg2"/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rtlCol="0" anchor="ctr" anchorCtr="0"/>
          <a:lstStyle>
            <a:lvl1pPr marL="0" indent="0" algn="ctr">
              <a:buNone/>
              <a:defRPr sz="1800">
                <a:solidFill>
                  <a:schemeClr val="tx2">
                    <a:lumMod val="50000"/>
                  </a:schemeClr>
                </a:solidFill>
              </a:defRPr>
            </a:lvl1pPr>
            <a:lvl2pPr marL="530352" indent="0" algn="ctr">
              <a:buNone/>
              <a:defRPr sz="1800">
                <a:solidFill>
                  <a:schemeClr val="tx2">
                    <a:lumMod val="50000"/>
                  </a:schemeClr>
                </a:solidFill>
              </a:defRPr>
            </a:lvl2pPr>
            <a:lvl3pPr marL="987552" indent="0" algn="ctr">
              <a:buNone/>
              <a:defRPr sz="1600">
                <a:solidFill>
                  <a:schemeClr val="tx2">
                    <a:lumMod val="50000"/>
                  </a:schemeClr>
                </a:solidFill>
              </a:defRPr>
            </a:lvl3pPr>
            <a:lvl4pPr marL="1444752" indent="0" algn="ctr">
              <a:buNone/>
              <a:defRPr sz="1600">
                <a:solidFill>
                  <a:schemeClr val="tx2">
                    <a:lumMod val="50000"/>
                  </a:schemeClr>
                </a:solidFill>
              </a:defRPr>
            </a:lvl4pPr>
            <a:lvl5pPr marL="1901952" indent="0" algn="ctr">
              <a:buNone/>
              <a:defRPr sz="14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21" name="Г-образная фигура 20">
            <a:extLst>
              <a:ext uri="{FF2B5EF4-FFF2-40B4-BE49-F238E27FC236}">
                <a16:creationId xmlns="" xmlns:a16="http://schemas.microsoft.com/office/drawing/2014/main" id="{CB430D22-8AAF-444F-A6CE-7C02859083DF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516927" y="335049"/>
            <a:ext cx="4032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3" name="Г-образная фигура 22">
            <a:extLst>
              <a:ext uri="{FF2B5EF4-FFF2-40B4-BE49-F238E27FC236}">
                <a16:creationId xmlns="" xmlns:a16="http://schemas.microsoft.com/office/drawing/2014/main" id="{0D8BA010-8544-4718-9EA3-B0248C963FD4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5085711" y="330291"/>
            <a:ext cx="410929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4" name="Г-образная фигура 23">
            <a:extLst>
              <a:ext uri="{FF2B5EF4-FFF2-40B4-BE49-F238E27FC236}">
                <a16:creationId xmlns="" xmlns:a16="http://schemas.microsoft.com/office/drawing/2014/main" id="{C0FFB550-21A6-456B-BA1A-EF145674866C}"/>
              </a:ext>
            </a:extLst>
          </p:cNvPr>
          <p:cNvSpPr>
            <a:spLocks noChangeAspect="1"/>
          </p:cNvSpPr>
          <p:nvPr userDrawn="1"/>
        </p:nvSpPr>
        <p:spPr>
          <a:xfrm>
            <a:off x="522817" y="1476927"/>
            <a:ext cx="4032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5" name="Г-образная фигура 24">
            <a:extLst>
              <a:ext uri="{FF2B5EF4-FFF2-40B4-BE49-F238E27FC236}">
                <a16:creationId xmlns="" xmlns:a16="http://schemas.microsoft.com/office/drawing/2014/main" id="{70EF88E9-8CAC-422B-A9A6-D9FD1F17DAE2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5081769" y="1482001"/>
            <a:ext cx="410929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808449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Объект с подписью">
    <p:bg bwMode="lt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 13">
            <a:extLst>
              <a:ext uri="{FF2B5EF4-FFF2-40B4-BE49-F238E27FC236}">
                <a16:creationId xmlns="" xmlns:a16="http://schemas.microsoft.com/office/drawing/2014/main" id="{20A2BD38-4A6C-44EB-900D-A3E3AE37854F}"/>
              </a:ext>
            </a:extLst>
          </p:cNvPr>
          <p:cNvSpPr/>
          <p:nvPr userDrawn="1"/>
        </p:nvSpPr>
        <p:spPr>
          <a:xfrm>
            <a:off x="6581723" y="404614"/>
            <a:ext cx="5191176" cy="604877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36000">
                <a:schemeClr val="tx2"/>
              </a:gs>
              <a:gs pos="69000">
                <a:schemeClr val="tx2">
                  <a:lumMod val="75000"/>
                </a:schemeClr>
              </a:gs>
              <a:gs pos="97000">
                <a:schemeClr val="tx2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8" name="Прямоугольник 7" title="Фоновая фигура"/>
          <p:cNvSpPr/>
          <p:nvPr/>
        </p:nvSpPr>
        <p:spPr>
          <a:xfrm>
            <a:off x="0" y="376"/>
            <a:ext cx="6096000" cy="68576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 bwMode="white">
          <a:xfrm>
            <a:off x="586246" y="400665"/>
            <a:ext cx="4858460" cy="1428136"/>
          </a:xfrm>
        </p:spPr>
        <p:txBody>
          <a:bodyPr rtlCol="0" anchor="ctr" anchorCtr="0">
            <a:noAutofit/>
          </a:bodyPr>
          <a:lstStyle>
            <a:lvl1pPr algn="ctr">
              <a:lnSpc>
                <a:spcPct val="84000"/>
              </a:lnSpc>
              <a:defRPr sz="3800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>
          <a:xfrm>
            <a:off x="586246" y="2113935"/>
            <a:ext cx="4858460" cy="4247186"/>
          </a:xfrm>
        </p:spPr>
        <p:txBody>
          <a:bodyPr rtlCol="0"/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86246" y="6443554"/>
            <a:ext cx="1324322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6533E58D-9F3B-48E0-8486-BA34FFA7DE3F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>
          <a:xfrm>
            <a:off x="2825377" y="6453386"/>
            <a:ext cx="2619329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187939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9" name="Прямоугольник 8" title="Разделительная линия"/>
          <p:cNvSpPr/>
          <p:nvPr/>
        </p:nvSpPr>
        <p:spPr>
          <a:xfrm>
            <a:off x="6024000" y="0"/>
            <a:ext cx="14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Г-образная фигура 20">
            <a:extLst>
              <a:ext uri="{FF2B5EF4-FFF2-40B4-BE49-F238E27FC236}">
                <a16:creationId xmlns="" xmlns:a16="http://schemas.microsoft.com/office/drawing/2014/main" id="{CB430D22-8AAF-444F-A6CE-7C02859083DF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516927" y="335049"/>
            <a:ext cx="4032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3" name="Г-образная фигура 22">
            <a:extLst>
              <a:ext uri="{FF2B5EF4-FFF2-40B4-BE49-F238E27FC236}">
                <a16:creationId xmlns="" xmlns:a16="http://schemas.microsoft.com/office/drawing/2014/main" id="{0D8BA010-8544-4718-9EA3-B0248C963FD4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5085711" y="330291"/>
            <a:ext cx="410929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4" name="Г-образная фигура 23">
            <a:extLst>
              <a:ext uri="{FF2B5EF4-FFF2-40B4-BE49-F238E27FC236}">
                <a16:creationId xmlns="" xmlns:a16="http://schemas.microsoft.com/office/drawing/2014/main" id="{C0FFB550-21A6-456B-BA1A-EF145674866C}"/>
              </a:ext>
            </a:extLst>
          </p:cNvPr>
          <p:cNvSpPr>
            <a:spLocks noChangeAspect="1"/>
          </p:cNvSpPr>
          <p:nvPr userDrawn="1"/>
        </p:nvSpPr>
        <p:spPr>
          <a:xfrm>
            <a:off x="522817" y="1476927"/>
            <a:ext cx="4032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5" name="Г-образная фигура 24">
            <a:extLst>
              <a:ext uri="{FF2B5EF4-FFF2-40B4-BE49-F238E27FC236}">
                <a16:creationId xmlns="" xmlns:a16="http://schemas.microsoft.com/office/drawing/2014/main" id="{70EF88E9-8CAC-422B-A9A6-D9FD1F17DAE2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5081769" y="1482001"/>
            <a:ext cx="410929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8" name="Объект 2">
            <a:extLst>
              <a:ext uri="{FF2B5EF4-FFF2-40B4-BE49-F238E27FC236}">
                <a16:creationId xmlns="" xmlns:a16="http://schemas.microsoft.com/office/drawing/2014/main" id="{ED439475-E625-4449-B42E-8F291D64A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5360" y="518474"/>
            <a:ext cx="4910394" cy="5759777"/>
          </a:xfrm>
          <a:solidFill>
            <a:schemeClr val="bg2"/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vert="horz" lIns="91440" tIns="45720" rIns="91440" bIns="45720" rtlCol="0" anchor="ctr" anchorCtr="0">
            <a:noAutofit/>
          </a:bodyPr>
          <a:lstStyle>
            <a:lvl1pPr>
              <a:defRPr lang="en-US" sz="1800"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 lang="en-US" sz="1800"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 lang="en-US" sz="1600"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 lang="en-US" sz="1600"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 lang="en-US" sz="14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marL="0" lvl="0" indent="0" algn="ctr" rtl="0">
              <a:buNone/>
            </a:pPr>
            <a:r>
              <a:rPr lang="ru-RU" noProof="0" smtClean="0"/>
              <a:t>Образец текста</a:t>
            </a:r>
          </a:p>
          <a:p>
            <a:pPr marL="0" lvl="1" indent="0" algn="ctr" rtl="0">
              <a:buNone/>
            </a:pPr>
            <a:r>
              <a:rPr lang="ru-RU" noProof="0" smtClean="0"/>
              <a:t>Второй уровень</a:t>
            </a:r>
          </a:p>
          <a:p>
            <a:pPr marL="0" lvl="2" indent="0" algn="ctr" rtl="0">
              <a:buNone/>
            </a:pPr>
            <a:r>
              <a:rPr lang="ru-RU" noProof="0" smtClean="0"/>
              <a:t>Третий уровень</a:t>
            </a:r>
          </a:p>
          <a:p>
            <a:pPr marL="0" lvl="3" indent="0" algn="ctr" rtl="0">
              <a:buNone/>
            </a:pPr>
            <a:r>
              <a:rPr lang="ru-RU" noProof="0" smtClean="0"/>
              <a:t>Четвертый уровень</a:t>
            </a:r>
          </a:p>
          <a:p>
            <a:pPr marL="0" lvl="4" indent="0" algn="ctr" rtl="0">
              <a:buNone/>
            </a:pPr>
            <a:r>
              <a:rPr lang="ru-RU" noProof="0" smtClean="0"/>
              <a:t>Пятый уровень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686602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Рисунок, 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 7" title="Фоновая фигура"/>
          <p:cNvSpPr/>
          <p:nvPr/>
        </p:nvSpPr>
        <p:spPr>
          <a:xfrm>
            <a:off x="-1" y="376"/>
            <a:ext cx="6234898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Прямоугольник 13">
            <a:extLst>
              <a:ext uri="{FF2B5EF4-FFF2-40B4-BE49-F238E27FC236}">
                <a16:creationId xmlns="" xmlns:a16="http://schemas.microsoft.com/office/drawing/2014/main" id="{1F430D42-50DC-4502-A3E8-251FE7F0809D}"/>
              </a:ext>
            </a:extLst>
          </p:cNvPr>
          <p:cNvSpPr/>
          <p:nvPr userDrawn="1"/>
        </p:nvSpPr>
        <p:spPr>
          <a:xfrm>
            <a:off x="507591" y="5289755"/>
            <a:ext cx="5270049" cy="10127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accent3"/>
              </a:solidFill>
            </a:endParaRPr>
          </a:p>
        </p:txBody>
      </p:sp>
      <p:sp>
        <p:nvSpPr>
          <p:cNvPr id="11" name="Прямоугольник: Усеченные противолежащие углы 10">
            <a:extLst>
              <a:ext uri="{FF2B5EF4-FFF2-40B4-BE49-F238E27FC236}">
                <a16:creationId xmlns="" xmlns:a16="http://schemas.microsoft.com/office/drawing/2014/main" id="{836AFDEB-3C72-49E0-9B45-DC9EFBA6587F}"/>
              </a:ext>
            </a:extLst>
          </p:cNvPr>
          <p:cNvSpPr/>
          <p:nvPr userDrawn="1"/>
        </p:nvSpPr>
        <p:spPr bwMode="white">
          <a:xfrm>
            <a:off x="507591" y="409286"/>
            <a:ext cx="5270049" cy="4732985"/>
          </a:xfrm>
          <a:prstGeom prst="snip2DiagRect">
            <a:avLst>
              <a:gd name="adj1" fmla="val 0"/>
              <a:gd name="adj2" fmla="val 10697"/>
            </a:avLst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930776" y="444414"/>
            <a:ext cx="4644000" cy="1341602"/>
          </a:xfrm>
        </p:spPr>
        <p:txBody>
          <a:bodyPr rtlCol="0" anchor="ctr" anchorCtr="0">
            <a:noAutofit/>
          </a:bodyPr>
          <a:lstStyle>
            <a:lvl1pPr algn="ctr">
              <a:lnSpc>
                <a:spcPct val="84000"/>
              </a:lnSpc>
              <a:defRPr sz="3400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>
          <a:xfrm>
            <a:off x="6930775" y="1966451"/>
            <a:ext cx="4644001" cy="4388615"/>
          </a:xfrm>
        </p:spPr>
        <p:txBody>
          <a:bodyPr rtlCol="0"/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07591" y="6453386"/>
            <a:ext cx="1204572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AE8A9B8D-2AF0-47C1-AFB2-AFA473452CA4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>
          <a:xfrm>
            <a:off x="3403965" y="6453386"/>
            <a:ext cx="2373675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9" name="Прямоугольник 8" title="Разделительная линия"/>
          <p:cNvSpPr/>
          <p:nvPr/>
        </p:nvSpPr>
        <p:spPr>
          <a:xfrm>
            <a:off x="6234897" y="-376"/>
            <a:ext cx="144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Г-образная фигура 11">
            <a:extLst>
              <a:ext uri="{FF2B5EF4-FFF2-40B4-BE49-F238E27FC236}">
                <a16:creationId xmlns="" xmlns:a16="http://schemas.microsoft.com/office/drawing/2014/main" id="{26A5AA85-E28D-4647-B000-742C83A8047D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6845770" y="372071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sp>
        <p:nvSpPr>
          <p:cNvPr id="13" name="Г-образная фигура 12">
            <a:extLst>
              <a:ext uri="{FF2B5EF4-FFF2-40B4-BE49-F238E27FC236}">
                <a16:creationId xmlns="" xmlns:a16="http://schemas.microsoft.com/office/drawing/2014/main" id="{C3CD9875-0A2E-4F4D-ACB7-87DD98EED9D0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11058438" y="5819525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sp>
        <p:nvSpPr>
          <p:cNvPr id="10" name="Рисунок 9">
            <a:extLst>
              <a:ext uri="{FF2B5EF4-FFF2-40B4-BE49-F238E27FC236}">
                <a16:creationId xmlns="" xmlns:a16="http://schemas.microsoft.com/office/drawing/2014/main" id="{3BDA3A4D-2561-4EEB-8787-E1A65256575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06245" y="668595"/>
            <a:ext cx="4646651" cy="4198373"/>
          </a:xfrm>
          <a:prstGeom prst="snip2DiagRect">
            <a:avLst>
              <a:gd name="adj1" fmla="val 0"/>
              <a:gd name="adj2" fmla="val 10300"/>
            </a:avLst>
          </a:prstGeom>
          <a:ln w="38100">
            <a:solidFill>
              <a:schemeClr val="bg1"/>
            </a:solidFill>
          </a:ln>
          <a:effectLst>
            <a:innerShdw blurRad="114300">
              <a:prstClr val="black"/>
            </a:innerShdw>
          </a:effectLst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16" name="Текст 15">
            <a:extLst>
              <a:ext uri="{FF2B5EF4-FFF2-40B4-BE49-F238E27FC236}">
                <a16:creationId xmlns="" xmlns:a16="http://schemas.microsoft.com/office/drawing/2014/main" id="{FBB32A6B-92AA-4208-9120-FFC166CE751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70275" y="5352418"/>
            <a:ext cx="5148000" cy="900000"/>
          </a:xfrm>
          <a:solidFill>
            <a:schemeClr val="bg2"/>
          </a:solidFill>
          <a:effectLst>
            <a:innerShdw blurRad="114300">
              <a:prstClr val="black">
                <a:alpha val="34000"/>
              </a:prstClr>
            </a:innerShdw>
          </a:effectLst>
        </p:spPr>
        <p:txBody>
          <a:bodyPr rtlCol="0" anchor="ctr" anchorCtr="0"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accent3"/>
                </a:solidFill>
              </a:defRPr>
            </a:lvl1pPr>
            <a:lvl2pPr marL="530352" indent="0" algn="ctr">
              <a:buFont typeface="Arial" panose="020B0604020202020204" pitchFamily="34" charset="0"/>
              <a:buNone/>
              <a:defRPr sz="1800">
                <a:solidFill>
                  <a:schemeClr val="accent3"/>
                </a:solidFill>
              </a:defRPr>
            </a:lvl2pPr>
            <a:lvl3pPr marL="987552" indent="0" algn="ctr">
              <a:buFont typeface="Arial" panose="020B0604020202020204" pitchFamily="34" charset="0"/>
              <a:buNone/>
              <a:defRPr sz="1600">
                <a:solidFill>
                  <a:schemeClr val="accent3"/>
                </a:solidFill>
              </a:defRPr>
            </a:lvl3pPr>
            <a:lvl4pPr marL="1444752" indent="0" algn="ctr">
              <a:buFont typeface="Arial" panose="020B0604020202020204" pitchFamily="34" charset="0"/>
              <a:buNone/>
              <a:defRPr sz="1600">
                <a:solidFill>
                  <a:schemeClr val="accent3"/>
                </a:solidFill>
              </a:defRPr>
            </a:lvl4pPr>
            <a:lvl5pPr marL="1901952" indent="0" algn="ctr">
              <a:buFont typeface="Arial" panose="020B0604020202020204" pitchFamily="34" charset="0"/>
              <a:buNone/>
              <a:defRPr sz="1400">
                <a:solidFill>
                  <a:schemeClr val="accent3"/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20" name="Г-образная фигура 19">
            <a:extLst>
              <a:ext uri="{FF2B5EF4-FFF2-40B4-BE49-F238E27FC236}">
                <a16:creationId xmlns="" xmlns:a16="http://schemas.microsoft.com/office/drawing/2014/main" id="{CC096F9F-3AD4-4FC8-823F-DBD962E2E1C6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11021316" y="361496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sp>
        <p:nvSpPr>
          <p:cNvPr id="21" name="Г-образная фигура 20">
            <a:extLst>
              <a:ext uri="{FF2B5EF4-FFF2-40B4-BE49-F238E27FC236}">
                <a16:creationId xmlns="" xmlns:a16="http://schemas.microsoft.com/office/drawing/2014/main" id="{9CFFEAD0-9992-49A8-A068-3357E08CD7C0}"/>
              </a:ext>
            </a:extLst>
          </p:cNvPr>
          <p:cNvSpPr>
            <a:spLocks noChangeAspect="1"/>
          </p:cNvSpPr>
          <p:nvPr userDrawn="1"/>
        </p:nvSpPr>
        <p:spPr>
          <a:xfrm>
            <a:off x="6865431" y="5819524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cxnSp>
        <p:nvCxnSpPr>
          <p:cNvPr id="23" name="Прямая соединительная линия 22">
            <a:extLst>
              <a:ext uri="{FF2B5EF4-FFF2-40B4-BE49-F238E27FC236}">
                <a16:creationId xmlns="" xmlns:a16="http://schemas.microsoft.com/office/drawing/2014/main" id="{D470145D-417E-4648-AB08-0A7974A629E0}"/>
              </a:ext>
            </a:extLst>
          </p:cNvPr>
          <p:cNvCxnSpPr/>
          <p:nvPr userDrawn="1"/>
        </p:nvCxnSpPr>
        <p:spPr>
          <a:xfrm>
            <a:off x="7118556" y="1789472"/>
            <a:ext cx="4284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2821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 7" title="Фоновая фигура"/>
          <p:cNvSpPr/>
          <p:nvPr/>
        </p:nvSpPr>
        <p:spPr>
          <a:xfrm>
            <a:off x="-1" y="376"/>
            <a:ext cx="6234898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угольник: Усеченные противолежащие углы 10">
            <a:extLst>
              <a:ext uri="{FF2B5EF4-FFF2-40B4-BE49-F238E27FC236}">
                <a16:creationId xmlns="" xmlns:a16="http://schemas.microsoft.com/office/drawing/2014/main" id="{836AFDEB-3C72-49E0-9B45-DC9EFBA6587F}"/>
              </a:ext>
            </a:extLst>
          </p:cNvPr>
          <p:cNvSpPr/>
          <p:nvPr userDrawn="1"/>
        </p:nvSpPr>
        <p:spPr bwMode="white">
          <a:xfrm>
            <a:off x="507591" y="409286"/>
            <a:ext cx="5270049" cy="5945780"/>
          </a:xfrm>
          <a:prstGeom prst="snip2DiagRect">
            <a:avLst>
              <a:gd name="adj1" fmla="val 0"/>
              <a:gd name="adj2" fmla="val 10697"/>
            </a:avLst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930776" y="436176"/>
            <a:ext cx="4644000" cy="1341602"/>
          </a:xfrm>
        </p:spPr>
        <p:txBody>
          <a:bodyPr rtlCol="0" anchor="ctr" anchorCtr="0">
            <a:noAutofit/>
          </a:bodyPr>
          <a:lstStyle>
            <a:lvl1pPr algn="ctr">
              <a:lnSpc>
                <a:spcPct val="84000"/>
              </a:lnSpc>
              <a:defRPr sz="3400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>
          <a:xfrm>
            <a:off x="6930775" y="1966451"/>
            <a:ext cx="4644001" cy="4388615"/>
          </a:xfrm>
        </p:spPr>
        <p:txBody>
          <a:bodyPr rtlCol="0"/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07591" y="6453386"/>
            <a:ext cx="1204572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20DE436B-AA2E-4BBC-9B20-7E2E324BF6AF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>
          <a:xfrm>
            <a:off x="3403965" y="6453386"/>
            <a:ext cx="2373675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9" name="Прямоугольник 8" title="Разделительная линия"/>
          <p:cNvSpPr/>
          <p:nvPr/>
        </p:nvSpPr>
        <p:spPr>
          <a:xfrm>
            <a:off x="6234897" y="-376"/>
            <a:ext cx="144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Г-образная фигура 11">
            <a:extLst>
              <a:ext uri="{FF2B5EF4-FFF2-40B4-BE49-F238E27FC236}">
                <a16:creationId xmlns="" xmlns:a16="http://schemas.microsoft.com/office/drawing/2014/main" id="{26A5AA85-E28D-4647-B000-742C83A8047D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6845770" y="372071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sp>
        <p:nvSpPr>
          <p:cNvPr id="13" name="Г-образная фигура 12">
            <a:extLst>
              <a:ext uri="{FF2B5EF4-FFF2-40B4-BE49-F238E27FC236}">
                <a16:creationId xmlns="" xmlns:a16="http://schemas.microsoft.com/office/drawing/2014/main" id="{C3CD9875-0A2E-4F4D-ACB7-87DD98EED9D0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11058438" y="5819525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sp>
        <p:nvSpPr>
          <p:cNvPr id="19" name="Рисунок 18">
            <a:extLst>
              <a:ext uri="{FF2B5EF4-FFF2-40B4-BE49-F238E27FC236}">
                <a16:creationId xmlns="" xmlns:a16="http://schemas.microsoft.com/office/drawing/2014/main" id="{D57F3340-8A42-40F0-BF5B-EEF6E3E88E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806246" y="668595"/>
            <a:ext cx="4646651" cy="5383413"/>
          </a:xfrm>
          <a:custGeom>
            <a:avLst/>
            <a:gdLst>
              <a:gd name="connsiteX0" fmla="*/ 0 w 4646651"/>
              <a:gd name="connsiteY0" fmla="*/ 0 h 5383413"/>
              <a:gd name="connsiteX1" fmla="*/ 4168046 w 4646651"/>
              <a:gd name="connsiteY1" fmla="*/ 0 h 5383413"/>
              <a:gd name="connsiteX2" fmla="*/ 4646651 w 4646651"/>
              <a:gd name="connsiteY2" fmla="*/ 478605 h 5383413"/>
              <a:gd name="connsiteX3" fmla="*/ 4646651 w 4646651"/>
              <a:gd name="connsiteY3" fmla="*/ 5383413 h 5383413"/>
              <a:gd name="connsiteX4" fmla="*/ 478605 w 4646651"/>
              <a:gd name="connsiteY4" fmla="*/ 5383413 h 5383413"/>
              <a:gd name="connsiteX5" fmla="*/ 0 w 4646651"/>
              <a:gd name="connsiteY5" fmla="*/ 4904808 h 5383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6651" h="5383413">
                <a:moveTo>
                  <a:pt x="0" y="0"/>
                </a:moveTo>
                <a:lnTo>
                  <a:pt x="4168046" y="0"/>
                </a:lnTo>
                <a:lnTo>
                  <a:pt x="4646651" y="478605"/>
                </a:lnTo>
                <a:lnTo>
                  <a:pt x="4646651" y="5383413"/>
                </a:lnTo>
                <a:lnTo>
                  <a:pt x="478605" y="5383413"/>
                </a:lnTo>
                <a:lnTo>
                  <a:pt x="0" y="4904808"/>
                </a:lnTo>
                <a:close/>
              </a:path>
            </a:pathLst>
          </a:custGeom>
          <a:ln w="57150">
            <a:solidFill>
              <a:schemeClr val="bg1"/>
            </a:solidFill>
          </a:ln>
        </p:spPr>
        <p:txBody>
          <a:bodyPr wrap="square" rtlCol="0" anchor="ctr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20" name="Г-образная фигура 19">
            <a:extLst>
              <a:ext uri="{FF2B5EF4-FFF2-40B4-BE49-F238E27FC236}">
                <a16:creationId xmlns="" xmlns:a16="http://schemas.microsoft.com/office/drawing/2014/main" id="{CC096F9F-3AD4-4FC8-823F-DBD962E2E1C6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11021316" y="361496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sp>
        <p:nvSpPr>
          <p:cNvPr id="21" name="Г-образная фигура 20">
            <a:extLst>
              <a:ext uri="{FF2B5EF4-FFF2-40B4-BE49-F238E27FC236}">
                <a16:creationId xmlns="" xmlns:a16="http://schemas.microsoft.com/office/drawing/2014/main" id="{9CFFEAD0-9992-49A8-A068-3357E08CD7C0}"/>
              </a:ext>
            </a:extLst>
          </p:cNvPr>
          <p:cNvSpPr>
            <a:spLocks noChangeAspect="1"/>
          </p:cNvSpPr>
          <p:nvPr userDrawn="1"/>
        </p:nvSpPr>
        <p:spPr>
          <a:xfrm>
            <a:off x="6865431" y="5819524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cxnSp>
        <p:nvCxnSpPr>
          <p:cNvPr id="23" name="Прямая соединительная линия 22">
            <a:extLst>
              <a:ext uri="{FF2B5EF4-FFF2-40B4-BE49-F238E27FC236}">
                <a16:creationId xmlns="" xmlns:a16="http://schemas.microsoft.com/office/drawing/2014/main" id="{D470145D-417E-4648-AB08-0A7974A629E0}"/>
              </a:ext>
            </a:extLst>
          </p:cNvPr>
          <p:cNvCxnSpPr/>
          <p:nvPr userDrawn="1"/>
        </p:nvCxnSpPr>
        <p:spPr>
          <a:xfrm>
            <a:off x="7118556" y="1789472"/>
            <a:ext cx="4284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5789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 bwMode="blackWhite">
      <p:bgPr>
        <a:gradFill flip="none" rotWithShape="1">
          <a:gsLst>
            <a:gs pos="0">
              <a:schemeClr val="bg2">
                <a:lumMod val="50000"/>
              </a:schemeClr>
            </a:gs>
            <a:gs pos="33000">
              <a:schemeClr val="bg2"/>
            </a:gs>
            <a:gs pos="66000">
              <a:schemeClr val="bg2">
                <a:lumMod val="75000"/>
              </a:schemeClr>
            </a:gs>
            <a:gs pos="97000">
              <a:schemeClr val="bg2">
                <a:lumMod val="5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765025" y="1301360"/>
            <a:ext cx="9612971" cy="2852737"/>
          </a:xfrm>
        </p:spPr>
        <p:txBody>
          <a:bodyPr rtlCol="0" anchor="b">
            <a:normAutofit/>
          </a:bodyPr>
          <a:lstStyle>
            <a:lvl1pPr algn="r">
              <a:defRPr sz="7200" cap="none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 rtlCol="0"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639766FF-2E5B-4390-A077-3C50F4CE4E45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 rtlCol="0"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9" name="Г-образная фигура 8">
            <a:extLst>
              <a:ext uri="{FF2B5EF4-FFF2-40B4-BE49-F238E27FC236}">
                <a16:creationId xmlns="" xmlns:a16="http://schemas.microsoft.com/office/drawing/2014/main" id="{BF5B4C6D-2825-4690-8D32-39CBF5E0F7E6}"/>
              </a:ext>
            </a:extLst>
          </p:cNvPr>
          <p:cNvSpPr/>
          <p:nvPr userDrawn="1"/>
        </p:nvSpPr>
        <p:spPr>
          <a:xfrm rot="10800000" flipV="1">
            <a:off x="8532326" y="1820272"/>
            <a:ext cx="2772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8" name="Г-образная фигура 7">
            <a:extLst>
              <a:ext uri="{FF2B5EF4-FFF2-40B4-BE49-F238E27FC236}">
                <a16:creationId xmlns="" xmlns:a16="http://schemas.microsoft.com/office/drawing/2014/main" id="{DFD43940-6D78-4E75-BDB6-8792768BB894}"/>
              </a:ext>
            </a:extLst>
          </p:cNvPr>
          <p:cNvSpPr/>
          <p:nvPr userDrawn="1"/>
        </p:nvSpPr>
        <p:spPr>
          <a:xfrm flipH="1">
            <a:off x="8286318" y="1685652"/>
            <a:ext cx="3152309" cy="4408489"/>
          </a:xfrm>
          <a:prstGeom prst="corner">
            <a:avLst>
              <a:gd name="adj1" fmla="val 5837"/>
              <a:gd name="adj2" fmla="val 6502"/>
            </a:avLst>
          </a:prstGeom>
          <a:solidFill>
            <a:srgbClr val="EFEDE3"/>
          </a:solidFill>
          <a:ln>
            <a:solidFill>
              <a:srgbClr val="EFEDE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1592144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 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>
            <a:normAutofit/>
          </a:bodyPr>
          <a:lstStyle>
            <a:lvl1pPr>
              <a:defRPr sz="480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3" name="Объект 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4" name="Объект 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8D6DC7A-2B30-4DA5-83AF-530085FAEFDA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ctr"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968850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 7" title="Боковая панель">
            <a:extLst>
              <a:ext uri="{FF2B5EF4-FFF2-40B4-BE49-F238E27FC236}">
                <a16:creationId xmlns="" xmlns:a16="http://schemas.microsoft.com/office/drawing/2014/main" id="{FFA7AFEF-D97A-4A94-A884-7F95E91332B7}"/>
              </a:ext>
            </a:extLst>
          </p:cNvPr>
          <p:cNvSpPr/>
          <p:nvPr/>
        </p:nvSpPr>
        <p:spPr>
          <a:xfrm>
            <a:off x="622095" y="0"/>
            <a:ext cx="144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 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rtl="0"/>
            <a:fld id="{983497E4-9A7A-409D-84E3-BA65B26BE651}" type="datetime1">
              <a:rPr lang="ru-RU" noProof="0" smtClean="0"/>
              <a:t>05.11.2021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algn="ctr" rtl="0"/>
            <a:r>
              <a:rPr lang="ru-RU" noProof="0"/>
              <a:t>Добавить нижний колонтитул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9" name="Прямоугольник 8" title="Боковая панель"/>
          <p:cNvSpPr/>
          <p:nvPr/>
        </p:nvSpPr>
        <p:spPr>
          <a:xfrm>
            <a:off x="478095" y="376"/>
            <a:ext cx="14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56303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0" r:id="rId2"/>
    <p:sldLayoutId id="2147483662" r:id="rId3"/>
    <p:sldLayoutId id="2147483668" r:id="rId4"/>
    <p:sldLayoutId id="2147483671" r:id="rId5"/>
    <p:sldLayoutId id="2147483669" r:id="rId6"/>
    <p:sldLayoutId id="2147483672" r:id="rId7"/>
    <p:sldLayoutId id="2147483663" r:id="rId8"/>
    <p:sldLayoutId id="2147483664" r:id="rId9"/>
    <p:sldLayoutId id="2147483665" r:id="rId10"/>
    <p:sldLayoutId id="2147483666" r:id="rId11"/>
    <p:sldLayoutId id="2147483667" r:id="rId12"/>
  </p:sldLayoutIdLst>
  <p:hf sldNum="0" hdr="0" ft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Arial" panose="020B0604020202020204" pitchFamily="34" charset="0"/>
        <a:buChar char="•"/>
        <a:defRPr sz="24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873252" indent="-342900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Arial" panose="020B0604020202020204" pitchFamily="34" charset="0"/>
        <a:buChar char="•"/>
        <a:defRPr sz="24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30452" indent="-342900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Arial" panose="020B0604020202020204" pitchFamily="34" charset="0"/>
        <a:buChar char="•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787652" indent="-342900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Arial" panose="020B0604020202020204" pitchFamily="34" charset="0"/>
        <a:buChar char="•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187702" indent="-285750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Arial" panose="020B0604020202020204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5F28594-E3E7-4921-BB26-C93A4252F5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89247" y="1284573"/>
            <a:ext cx="8361229" cy="862144"/>
          </a:xfrm>
        </p:spPr>
        <p:txBody>
          <a:bodyPr rtlCol="0"/>
          <a:lstStyle/>
          <a:p>
            <a:r>
              <a:rPr lang="ru-RU" sz="4000" b="1" dirty="0"/>
              <a:t>ТІЛДІК РЕСУРСТАР</a:t>
            </a:r>
            <a:endParaRPr lang="ru-RU" sz="4000" cap="none" dirty="0"/>
          </a:p>
        </p:txBody>
      </p:sp>
      <p:sp>
        <p:nvSpPr>
          <p:cNvPr id="4" name="Заголовок 1">
            <a:extLst>
              <a:ext uri="{FF2B5EF4-FFF2-40B4-BE49-F238E27FC236}">
                <a16:creationId xmlns="" xmlns:a16="http://schemas.microsoft.com/office/drawing/2014/main" id="{25F28594-E3E7-4921-BB26-C93A4252F5E9}"/>
              </a:ext>
            </a:extLst>
          </p:cNvPr>
          <p:cNvSpPr txBox="1">
            <a:spLocks/>
          </p:cNvSpPr>
          <p:nvPr/>
        </p:nvSpPr>
        <p:spPr>
          <a:xfrm>
            <a:off x="1889246" y="2450638"/>
            <a:ext cx="8361229" cy="862144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6600" kern="1200" cap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000" b="1" dirty="0" err="1"/>
              <a:t>Тіл</a:t>
            </a:r>
            <a:r>
              <a:rPr lang="ru-RU" sz="4000" b="1" dirty="0"/>
              <a:t> </a:t>
            </a:r>
            <a:r>
              <a:rPr lang="ru-RU" sz="4000" b="1" dirty="0" err="1"/>
              <a:t>ресурстарына</a:t>
            </a:r>
            <a:r>
              <a:rPr lang="ru-RU" sz="4000" b="1" dirty="0"/>
              <a:t> </a:t>
            </a:r>
            <a:r>
              <a:rPr lang="ru-RU" sz="4000" b="1" dirty="0" err="1"/>
              <a:t>кіріспе</a:t>
            </a:r>
            <a:r>
              <a:rPr lang="ru-RU" sz="4000" b="1" dirty="0"/>
              <a:t> </a:t>
            </a:r>
            <a:r>
              <a:rPr lang="ru-RU" sz="4000" b="1" dirty="0" err="1"/>
              <a:t>модулі</a:t>
            </a:r>
            <a:endParaRPr lang="ru-RU" sz="4000" dirty="0"/>
          </a:p>
        </p:txBody>
      </p:sp>
      <p:sp>
        <p:nvSpPr>
          <p:cNvPr id="5" name="Подзаголовок 2">
            <a:extLst>
              <a:ext uri="{FF2B5EF4-FFF2-40B4-BE49-F238E27FC236}">
                <a16:creationId xmlns="" xmlns:a16="http://schemas.microsoft.com/office/drawing/2014/main" id="{3BCAE2CE-F5D8-4BB6-A52B-9737F0CA11B5}"/>
              </a:ext>
            </a:extLst>
          </p:cNvPr>
          <p:cNvSpPr txBox="1">
            <a:spLocks/>
          </p:cNvSpPr>
          <p:nvPr/>
        </p:nvSpPr>
        <p:spPr>
          <a:xfrm>
            <a:off x="2654026" y="-69785"/>
            <a:ext cx="6831673" cy="7573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3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3600" b="1" dirty="0" smtClean="0"/>
              <a:t> </a:t>
            </a:r>
            <a:r>
              <a:rPr lang="ru-RU" sz="3600" b="1" dirty="0" err="1" smtClean="0"/>
              <a:t>әл-Фараби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атындағы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ҚазҰУ</a:t>
            </a:r>
            <a:endParaRPr lang="ru-RU" sz="3600" b="1" dirty="0"/>
          </a:p>
        </p:txBody>
      </p:sp>
      <p:sp>
        <p:nvSpPr>
          <p:cNvPr id="6" name="Подзаголовок 2">
            <a:extLst>
              <a:ext uri="{FF2B5EF4-FFF2-40B4-BE49-F238E27FC236}">
                <a16:creationId xmlns="" xmlns:a16="http://schemas.microsoft.com/office/drawing/2014/main" id="{3BCAE2CE-F5D8-4BB6-A52B-9737F0CA11B5}"/>
              </a:ext>
            </a:extLst>
          </p:cNvPr>
          <p:cNvSpPr txBox="1">
            <a:spLocks/>
          </p:cNvSpPr>
          <p:nvPr/>
        </p:nvSpPr>
        <p:spPr>
          <a:xfrm>
            <a:off x="3272154" y="6424593"/>
            <a:ext cx="6831673" cy="4334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3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smtClean="0"/>
              <a:t>2021-2022</a:t>
            </a:r>
            <a:endParaRPr lang="ru-RU" sz="2000" b="1" dirty="0"/>
          </a:p>
        </p:txBody>
      </p:sp>
      <p:sp>
        <p:nvSpPr>
          <p:cNvPr id="7" name="Заголовок 1">
            <a:extLst>
              <a:ext uri="{FF2B5EF4-FFF2-40B4-BE49-F238E27FC236}">
                <a16:creationId xmlns="" xmlns:a16="http://schemas.microsoft.com/office/drawing/2014/main" id="{25F28594-E3E7-4921-BB26-C93A4252F5E9}"/>
              </a:ext>
            </a:extLst>
          </p:cNvPr>
          <p:cNvSpPr txBox="1">
            <a:spLocks/>
          </p:cNvSpPr>
          <p:nvPr/>
        </p:nvSpPr>
        <p:spPr>
          <a:xfrm>
            <a:off x="2044523" y="3598985"/>
            <a:ext cx="8361229" cy="116751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6600" kern="1200" cap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000" b="1" dirty="0" smtClean="0"/>
              <a:t> № 1 </a:t>
            </a:r>
            <a:r>
              <a:rPr lang="ru-RU" sz="4000" b="1" dirty="0" err="1" smtClean="0"/>
              <a:t>Дәріс</a:t>
            </a:r>
            <a:endParaRPr lang="ru-RU" sz="4000" b="1" dirty="0" smtClean="0"/>
          </a:p>
          <a:p>
            <a:r>
              <a:rPr lang="en-US" sz="4000" dirty="0"/>
              <a:t>LR </a:t>
            </a:r>
            <a:r>
              <a:rPr lang="ru-RU" sz="4000" dirty="0" err="1"/>
              <a:t>негізгі</a:t>
            </a:r>
            <a:r>
              <a:rPr lang="ru-RU" sz="4000" dirty="0"/>
              <a:t> </a:t>
            </a:r>
            <a:r>
              <a:rPr lang="ru-RU" sz="4000" dirty="0" err="1"/>
              <a:t>түсініктері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424638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9913" y="411480"/>
            <a:ext cx="9601200" cy="720213"/>
          </a:xfrm>
        </p:spPr>
        <p:txBody>
          <a:bodyPr/>
          <a:lstStyle/>
          <a:p>
            <a:pPr algn="ctr"/>
            <a:r>
              <a:rPr lang="ru-RU" b="1" dirty="0" err="1"/>
              <a:t>Тіл</a:t>
            </a:r>
            <a:r>
              <a:rPr lang="ru-RU" b="1" dirty="0"/>
              <a:t> </a:t>
            </a:r>
            <a:r>
              <a:rPr lang="ru-RU" b="1" dirty="0" err="1"/>
              <a:t>білімінің</a:t>
            </a:r>
            <a:r>
              <a:rPr lang="ru-RU" b="1" dirty="0"/>
              <a:t> </a:t>
            </a:r>
            <a:r>
              <a:rPr lang="ru-RU" b="1" dirty="0" err="1"/>
              <a:t>негізгі</a:t>
            </a:r>
            <a:r>
              <a:rPr lang="ru-RU" b="1" dirty="0"/>
              <a:t> </a:t>
            </a:r>
            <a:r>
              <a:rPr lang="ru-RU" b="1" dirty="0" err="1"/>
              <a:t>ұғымдары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0704" y="1484671"/>
            <a:ext cx="11131296" cy="5373329"/>
          </a:xfrm>
        </p:spPr>
        <p:txBody>
          <a:bodyPr/>
          <a:lstStyle/>
          <a:p>
            <a:endParaRPr lang="ru-RU" sz="2000" dirty="0" smtClean="0"/>
          </a:p>
          <a:p>
            <a:pPr algn="just"/>
            <a:r>
              <a:rPr lang="ru-RU" sz="2000" dirty="0" err="1"/>
              <a:t>Ауызша</a:t>
            </a:r>
            <a:r>
              <a:rPr lang="ru-RU" sz="2000" dirty="0"/>
              <a:t> </a:t>
            </a:r>
            <a:r>
              <a:rPr lang="ru-RU" sz="2000" dirty="0" err="1"/>
              <a:t>айтылған</a:t>
            </a:r>
            <a:r>
              <a:rPr lang="ru-RU" sz="2000" dirty="0"/>
              <a:t> </a:t>
            </a:r>
            <a:r>
              <a:rPr lang="ru-RU" sz="2000" dirty="0" err="1"/>
              <a:t>ақпаратты</a:t>
            </a:r>
            <a:r>
              <a:rPr lang="ru-RU" sz="2000" dirty="0"/>
              <a:t> </a:t>
            </a:r>
            <a:r>
              <a:rPr lang="ru-RU" sz="2000" dirty="0" err="1"/>
              <a:t>сөзден</a:t>
            </a:r>
            <a:r>
              <a:rPr lang="ru-RU" sz="2000" dirty="0"/>
              <a:t> </a:t>
            </a:r>
            <a:r>
              <a:rPr lang="ru-RU" sz="2000" dirty="0" err="1"/>
              <a:t>тыс</a:t>
            </a:r>
            <a:r>
              <a:rPr lang="ru-RU" sz="2000" dirty="0"/>
              <a:t> </a:t>
            </a:r>
            <a:r>
              <a:rPr lang="ru-RU" sz="2000" dirty="0" err="1"/>
              <a:t>жеткізу</a:t>
            </a:r>
            <a:r>
              <a:rPr lang="ru-RU" sz="2000" dirty="0"/>
              <a:t> </a:t>
            </a:r>
            <a:r>
              <a:rPr lang="ru-RU" sz="2000" dirty="0" err="1"/>
              <a:t>үшін</a:t>
            </a:r>
            <a:r>
              <a:rPr lang="ru-RU" sz="2000" dirty="0"/>
              <a:t> </a:t>
            </a:r>
            <a:r>
              <a:rPr lang="ru-RU" sz="2000" dirty="0" err="1"/>
              <a:t>қолданылатын</a:t>
            </a:r>
            <a:r>
              <a:rPr lang="ru-RU" sz="2000" dirty="0"/>
              <a:t> </a:t>
            </a:r>
            <a:r>
              <a:rPr lang="ru-RU" sz="2000" dirty="0" err="1" smtClean="0"/>
              <a:t>стратегиялар</a:t>
            </a:r>
            <a:r>
              <a:rPr lang="ru-RU" sz="2000" dirty="0" smtClean="0"/>
              <a:t>.</a:t>
            </a:r>
            <a:endParaRPr lang="ru-RU" sz="2000" dirty="0"/>
          </a:p>
          <a:p>
            <a:pPr algn="just"/>
            <a:r>
              <a:rPr lang="ru-RU" sz="2000" dirty="0" err="1"/>
              <a:t>Тіл</a:t>
            </a:r>
            <a:r>
              <a:rPr lang="ru-RU" sz="2000" dirty="0"/>
              <a:t> </a:t>
            </a:r>
            <a:r>
              <a:rPr lang="ru-RU" sz="2000" dirty="0" err="1"/>
              <a:t>білімі</a:t>
            </a:r>
            <a:r>
              <a:rPr lang="ru-RU" sz="2000" dirty="0"/>
              <a:t>, </a:t>
            </a:r>
            <a:r>
              <a:rPr lang="ru-RU" sz="2000" dirty="0" err="1"/>
              <a:t>тіл</a:t>
            </a:r>
            <a:r>
              <a:rPr lang="ru-RU" sz="2000" dirty="0"/>
              <a:t> </a:t>
            </a:r>
            <a:r>
              <a:rPr lang="ru-RU" sz="2000" dirty="0" err="1"/>
              <a:t>білімі</a:t>
            </a:r>
            <a:r>
              <a:rPr lang="ru-RU" sz="2000" dirty="0"/>
              <a:t> </a:t>
            </a:r>
            <a:r>
              <a:rPr lang="ru-RU" sz="2000" dirty="0" err="1"/>
              <a:t>немесе</a:t>
            </a:r>
            <a:r>
              <a:rPr lang="ru-RU" sz="2000" dirty="0"/>
              <a:t> лингвистика – </a:t>
            </a:r>
            <a:r>
              <a:rPr lang="ru-RU" sz="2000" dirty="0" err="1"/>
              <a:t>бұл</a:t>
            </a:r>
            <a:r>
              <a:rPr lang="ru-RU" sz="2000" dirty="0"/>
              <a:t> </a:t>
            </a:r>
            <a:r>
              <a:rPr lang="ru-RU" sz="2000" dirty="0" err="1"/>
              <a:t>тіл</a:t>
            </a:r>
            <a:r>
              <a:rPr lang="ru-RU" sz="2000" dirty="0"/>
              <a:t>, </a:t>
            </a:r>
            <a:r>
              <a:rPr lang="ru-RU" sz="2000" dirty="0" err="1"/>
              <a:t>оның</a:t>
            </a:r>
            <a:r>
              <a:rPr lang="ru-RU" sz="2000" dirty="0"/>
              <a:t> </a:t>
            </a:r>
            <a:r>
              <a:rPr lang="ru-RU" sz="2000" dirty="0" err="1"/>
              <a:t>әлеуметтік</a:t>
            </a:r>
            <a:r>
              <a:rPr lang="ru-RU" sz="2000" dirty="0"/>
              <a:t> </a:t>
            </a:r>
            <a:r>
              <a:rPr lang="ru-RU" sz="2000" dirty="0" err="1"/>
              <a:t>табиғаты</a:t>
            </a:r>
            <a:r>
              <a:rPr lang="ru-RU" sz="2000" dirty="0"/>
              <a:t> мен </a:t>
            </a:r>
            <a:r>
              <a:rPr lang="ru-RU" sz="2000" dirty="0" err="1"/>
              <a:t>функциялары</a:t>
            </a:r>
            <a:r>
              <a:rPr lang="ru-RU" sz="2000" dirty="0"/>
              <a:t>, </a:t>
            </a:r>
            <a:r>
              <a:rPr lang="ru-RU" sz="2000" dirty="0" err="1"/>
              <a:t>ішкі</a:t>
            </a:r>
            <a:r>
              <a:rPr lang="ru-RU" sz="2000" dirty="0"/>
              <a:t> </a:t>
            </a:r>
            <a:r>
              <a:rPr lang="ru-RU" sz="2000" dirty="0" err="1"/>
              <a:t>құрылымы</a:t>
            </a:r>
            <a:r>
              <a:rPr lang="ru-RU" sz="2000" dirty="0"/>
              <a:t>, </a:t>
            </a:r>
            <a:r>
              <a:rPr lang="ru-RU" sz="2000" dirty="0" err="1"/>
              <a:t>оның</a:t>
            </a:r>
            <a:r>
              <a:rPr lang="ru-RU" sz="2000" dirty="0"/>
              <a:t> </a:t>
            </a:r>
            <a:r>
              <a:rPr lang="ru-RU" sz="2000" dirty="0" err="1"/>
              <a:t>қызмет</a:t>
            </a:r>
            <a:r>
              <a:rPr lang="ru-RU" sz="2000" dirty="0"/>
              <a:t> </a:t>
            </a:r>
            <a:r>
              <a:rPr lang="ru-RU" sz="2000" dirty="0" err="1"/>
              <a:t>ету</a:t>
            </a:r>
            <a:r>
              <a:rPr lang="ru-RU" sz="2000" dirty="0"/>
              <a:t> </a:t>
            </a:r>
            <a:r>
              <a:rPr lang="ru-RU" sz="2000" dirty="0" err="1"/>
              <a:t>заңдылықтары</a:t>
            </a:r>
            <a:r>
              <a:rPr lang="ru-RU" sz="2000" dirty="0"/>
              <a:t> мен </a:t>
            </a:r>
            <a:r>
              <a:rPr lang="ru-RU" sz="2000" dirty="0" err="1"/>
              <a:t>тарихи</a:t>
            </a:r>
            <a:r>
              <a:rPr lang="ru-RU" sz="2000" dirty="0"/>
              <a:t> </a:t>
            </a:r>
            <a:r>
              <a:rPr lang="ru-RU" sz="2000" dirty="0" err="1"/>
              <a:t>дамуы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нақты</a:t>
            </a:r>
            <a:r>
              <a:rPr lang="ru-RU" sz="2000" dirty="0"/>
              <a:t> </a:t>
            </a:r>
            <a:r>
              <a:rPr lang="ru-RU" sz="2000" dirty="0" err="1"/>
              <a:t>тілдердің</a:t>
            </a:r>
            <a:r>
              <a:rPr lang="ru-RU" sz="2000" dirty="0"/>
              <a:t> </a:t>
            </a:r>
            <a:r>
              <a:rPr lang="ru-RU" sz="2000" dirty="0" err="1"/>
              <a:t>жіктелуі</a:t>
            </a:r>
            <a:r>
              <a:rPr lang="ru-RU" sz="2000" dirty="0"/>
              <a:t> </a:t>
            </a:r>
            <a:r>
              <a:rPr lang="ru-RU" sz="2000" dirty="0" err="1"/>
              <a:t>туралы</a:t>
            </a:r>
            <a:r>
              <a:rPr lang="ru-RU" sz="2000" dirty="0"/>
              <a:t> </a:t>
            </a:r>
            <a:r>
              <a:rPr lang="ru-RU" sz="2000" dirty="0" err="1"/>
              <a:t>ғылым</a:t>
            </a:r>
            <a:r>
              <a:rPr lang="ru-RU" sz="2000" dirty="0"/>
              <a:t>. </a:t>
            </a:r>
          </a:p>
          <a:p>
            <a:pPr algn="just"/>
            <a:r>
              <a:rPr lang="ru-RU" sz="2000" dirty="0" err="1"/>
              <a:t>Тіл</a:t>
            </a:r>
            <a:r>
              <a:rPr lang="ru-RU" sz="2000" dirty="0"/>
              <a:t> </a:t>
            </a:r>
            <a:r>
              <a:rPr lang="ru-RU" sz="2000" dirty="0" err="1"/>
              <a:t>білімі</a:t>
            </a:r>
            <a:r>
              <a:rPr lang="ru-RU" sz="2000" dirty="0"/>
              <a:t> </a:t>
            </a:r>
            <a:r>
              <a:rPr lang="ru-RU" sz="2000" dirty="0" err="1"/>
              <a:t>дәстүрлі</a:t>
            </a:r>
            <a:r>
              <a:rPr lang="ru-RU" sz="2000" dirty="0"/>
              <a:t> </a:t>
            </a:r>
            <a:r>
              <a:rPr lang="ru-RU" sz="2000" dirty="0" err="1"/>
              <a:t>түрде</a:t>
            </a:r>
            <a:r>
              <a:rPr lang="ru-RU" sz="2000" dirty="0"/>
              <a:t> </a:t>
            </a:r>
            <a:r>
              <a:rPr lang="ru-RU" sz="2000" dirty="0" err="1"/>
              <a:t>адамның</a:t>
            </a:r>
            <a:r>
              <a:rPr lang="ru-RU" sz="2000" dirty="0"/>
              <a:t> </a:t>
            </a:r>
            <a:r>
              <a:rPr lang="ru-RU" sz="2000" dirty="0" err="1"/>
              <a:t>табиғи</a:t>
            </a:r>
            <a:r>
              <a:rPr lang="ru-RU" sz="2000" dirty="0"/>
              <a:t> </a:t>
            </a:r>
            <a:r>
              <a:rPr lang="ru-RU" sz="2000" dirty="0" err="1"/>
              <a:t>тілі</a:t>
            </a:r>
            <a:r>
              <a:rPr lang="ru-RU" sz="2000" dirty="0"/>
              <a:t> </a:t>
            </a:r>
            <a:r>
              <a:rPr lang="ru-RU" sz="2000" dirty="0" err="1"/>
              <a:t>туралы</a:t>
            </a:r>
            <a:r>
              <a:rPr lang="ru-RU" sz="2000" dirty="0"/>
              <a:t> </a:t>
            </a:r>
            <a:r>
              <a:rPr lang="ru-RU" sz="2000" dirty="0" err="1"/>
              <a:t>ғылым</a:t>
            </a:r>
            <a:r>
              <a:rPr lang="ru-RU" sz="2000" dirty="0"/>
              <a:t> </a:t>
            </a:r>
            <a:r>
              <a:rPr lang="ru-RU" sz="2000" dirty="0" err="1"/>
              <a:t>ретінде</a:t>
            </a:r>
            <a:r>
              <a:rPr lang="ru-RU" sz="2000" dirty="0"/>
              <a:t> </a:t>
            </a:r>
            <a:r>
              <a:rPr lang="ru-RU" sz="2000" dirty="0" err="1"/>
              <a:t>түсініледі.Тіл-бұл</a:t>
            </a:r>
            <a:r>
              <a:rPr lang="ru-RU" sz="2000" dirty="0"/>
              <a:t> </a:t>
            </a:r>
            <a:r>
              <a:rPr lang="ru-RU" sz="2000" dirty="0" err="1"/>
              <a:t>ойларды</a:t>
            </a:r>
            <a:r>
              <a:rPr lang="ru-RU" sz="2000" dirty="0"/>
              <a:t>, </a:t>
            </a:r>
            <a:r>
              <a:rPr lang="ru-RU" sz="2000" dirty="0" err="1"/>
              <a:t>сезімдерді</a:t>
            </a:r>
            <a:r>
              <a:rPr lang="ru-RU" sz="2000" dirty="0"/>
              <a:t>, </a:t>
            </a:r>
            <a:r>
              <a:rPr lang="ru-RU" sz="2000" dirty="0" err="1"/>
              <a:t>ерік-жігерді</a:t>
            </a:r>
            <a:r>
              <a:rPr lang="ru-RU" sz="2000" dirty="0"/>
              <a:t> </a:t>
            </a:r>
            <a:r>
              <a:rPr lang="ru-RU" sz="2000" dirty="0" err="1"/>
              <a:t>білдіру</a:t>
            </a:r>
            <a:r>
              <a:rPr lang="ru-RU" sz="2000" dirty="0"/>
              <a:t> </a:t>
            </a:r>
            <a:r>
              <a:rPr lang="ru-RU" sz="2000" dirty="0" err="1"/>
              <a:t>құралы</a:t>
            </a:r>
            <a:r>
              <a:rPr lang="ru-RU" sz="2000" dirty="0"/>
              <a:t> </a:t>
            </a:r>
            <a:r>
              <a:rPr lang="ru-RU" sz="2000" dirty="0" err="1"/>
              <a:t>болып</a:t>
            </a:r>
            <a:r>
              <a:rPr lang="ru-RU" sz="2000" dirty="0"/>
              <a:t> </a:t>
            </a:r>
            <a:r>
              <a:rPr lang="ru-RU" sz="2000" dirty="0" err="1"/>
              <a:t>табылатын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адамдар</a:t>
            </a:r>
            <a:r>
              <a:rPr lang="ru-RU" sz="2000" dirty="0"/>
              <a:t> </a:t>
            </a:r>
            <a:r>
              <a:rPr lang="ru-RU" sz="2000" dirty="0" err="1"/>
              <a:t>арасындағы</a:t>
            </a:r>
            <a:r>
              <a:rPr lang="ru-RU" sz="2000" dirty="0"/>
              <a:t> </a:t>
            </a:r>
            <a:r>
              <a:rPr lang="ru-RU" sz="2000" dirty="0" err="1"/>
              <a:t>қарым-қатынастың</a:t>
            </a:r>
            <a:r>
              <a:rPr lang="ru-RU" sz="2000" dirty="0"/>
              <a:t> </a:t>
            </a:r>
            <a:r>
              <a:rPr lang="ru-RU" sz="2000" dirty="0" err="1"/>
              <a:t>маңызды</a:t>
            </a:r>
            <a:r>
              <a:rPr lang="ru-RU" sz="2000" dirty="0"/>
              <a:t> </a:t>
            </a:r>
            <a:r>
              <a:rPr lang="ru-RU" sz="2000" dirty="0" err="1"/>
              <a:t>құралы</a:t>
            </a:r>
            <a:r>
              <a:rPr lang="ru-RU" sz="2000" dirty="0"/>
              <a:t> </a:t>
            </a:r>
            <a:r>
              <a:rPr lang="ru-RU" sz="2000" dirty="0" err="1"/>
              <a:t>болып</a:t>
            </a:r>
            <a:r>
              <a:rPr lang="ru-RU" sz="2000" dirty="0"/>
              <a:t> </a:t>
            </a:r>
            <a:r>
              <a:rPr lang="ru-RU" sz="2000" dirty="0" err="1"/>
              <a:t>табылатын</a:t>
            </a:r>
            <a:r>
              <a:rPr lang="ru-RU" sz="2000" dirty="0"/>
              <a:t> </a:t>
            </a:r>
            <a:r>
              <a:rPr lang="ru-RU" sz="2000" dirty="0" err="1"/>
              <a:t>фонетикалық</a:t>
            </a:r>
            <a:r>
              <a:rPr lang="ru-RU" sz="2000" dirty="0"/>
              <a:t>, </a:t>
            </a:r>
            <a:r>
              <a:rPr lang="ru-RU" sz="2000" dirty="0" err="1"/>
              <a:t>лексикалық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грамматикалық</a:t>
            </a:r>
            <a:r>
              <a:rPr lang="ru-RU" sz="2000" dirty="0"/>
              <a:t> </a:t>
            </a:r>
            <a:r>
              <a:rPr lang="ru-RU" sz="2000" dirty="0" err="1"/>
              <a:t>құралдар</a:t>
            </a:r>
            <a:r>
              <a:rPr lang="ru-RU" sz="2000" dirty="0"/>
              <a:t> </a:t>
            </a:r>
            <a:r>
              <a:rPr lang="ru-RU" sz="2000" dirty="0" err="1"/>
              <a:t>жүйесі</a:t>
            </a:r>
            <a:r>
              <a:rPr lang="ru-RU" sz="2000" dirty="0"/>
              <a:t>.</a:t>
            </a:r>
          </a:p>
          <a:p>
            <a:pPr algn="just"/>
            <a:r>
              <a:rPr lang="ru-RU" sz="2000" dirty="0" err="1"/>
              <a:t>Тілдік</a:t>
            </a:r>
            <a:r>
              <a:rPr lang="ru-RU" sz="2000" dirty="0"/>
              <a:t> </a:t>
            </a:r>
            <a:r>
              <a:rPr lang="ru-RU" sz="2000" dirty="0" err="1"/>
              <a:t>ресурстар-дискурсты</a:t>
            </a:r>
            <a:r>
              <a:rPr lang="ru-RU" sz="2000" dirty="0"/>
              <a:t> </a:t>
            </a:r>
            <a:r>
              <a:rPr lang="ru-RU" sz="2000" dirty="0" err="1"/>
              <a:t>құрайтын</a:t>
            </a:r>
            <a:r>
              <a:rPr lang="ru-RU" sz="2000" dirty="0"/>
              <a:t> </a:t>
            </a:r>
            <a:r>
              <a:rPr lang="ru-RU" sz="2000" dirty="0" err="1"/>
              <a:t>кейбір</a:t>
            </a:r>
            <a:r>
              <a:rPr lang="ru-RU" sz="2000" dirty="0"/>
              <a:t> </a:t>
            </a:r>
            <a:r>
              <a:rPr lang="ru-RU" sz="2000" dirty="0" err="1"/>
              <a:t>компоненттер</a:t>
            </a:r>
            <a:r>
              <a:rPr lang="ru-RU" sz="2000" dirty="0"/>
              <a:t>.</a:t>
            </a:r>
          </a:p>
          <a:p>
            <a:pPr algn="just"/>
            <a:r>
              <a:rPr lang="ru-RU" sz="2000" dirty="0" err="1"/>
              <a:t>Қолданбалы</a:t>
            </a:r>
            <a:r>
              <a:rPr lang="ru-RU" sz="2000" dirty="0"/>
              <a:t> лингвистика ХХ </a:t>
            </a:r>
            <a:r>
              <a:rPr lang="ru-RU" sz="2000" dirty="0" err="1"/>
              <a:t>ғасырдың</a:t>
            </a:r>
            <a:r>
              <a:rPr lang="ru-RU" sz="2000" dirty="0"/>
              <a:t> 20-жылдарының </a:t>
            </a:r>
            <a:r>
              <a:rPr lang="ru-RU" sz="2000" dirty="0" err="1"/>
              <a:t>аяғынан</a:t>
            </a:r>
            <a:r>
              <a:rPr lang="ru-RU" sz="2000" dirty="0"/>
              <a:t> </a:t>
            </a:r>
            <a:r>
              <a:rPr lang="ru-RU" sz="2000" dirty="0" err="1"/>
              <a:t>бастап</a:t>
            </a:r>
            <a:r>
              <a:rPr lang="ru-RU" sz="2000" dirty="0"/>
              <a:t> </a:t>
            </a:r>
            <a:r>
              <a:rPr lang="ru-RU" sz="2000" dirty="0" err="1"/>
              <a:t>дамып</a:t>
            </a:r>
            <a:r>
              <a:rPr lang="ru-RU" sz="2000" dirty="0"/>
              <a:t> </a:t>
            </a:r>
            <a:r>
              <a:rPr lang="ru-RU" sz="2000" dirty="0" err="1"/>
              <a:t>келеді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тілді</a:t>
            </a:r>
            <a:r>
              <a:rPr lang="ru-RU" sz="2000" dirty="0"/>
              <a:t> </a:t>
            </a:r>
            <a:r>
              <a:rPr lang="ru-RU" sz="2000" dirty="0" err="1"/>
              <a:t>қолданудың</a:t>
            </a:r>
            <a:r>
              <a:rPr lang="ru-RU" sz="2000" dirty="0"/>
              <a:t> </a:t>
            </a:r>
            <a:r>
              <a:rPr lang="ru-RU" sz="2000" dirty="0" err="1"/>
              <a:t>практикалық</a:t>
            </a:r>
            <a:r>
              <a:rPr lang="ru-RU" sz="2000" dirty="0"/>
              <a:t> </a:t>
            </a:r>
            <a:r>
              <a:rPr lang="ru-RU" sz="2000" dirty="0" err="1"/>
              <a:t>мәселелерін</a:t>
            </a:r>
            <a:r>
              <a:rPr lang="ru-RU" sz="2000" dirty="0"/>
              <a:t> </a:t>
            </a:r>
            <a:r>
              <a:rPr lang="ru-RU" sz="2000" dirty="0" err="1"/>
              <a:t>шешу</a:t>
            </a:r>
            <a:r>
              <a:rPr lang="ru-RU" sz="2000" dirty="0"/>
              <a:t> </a:t>
            </a:r>
            <a:r>
              <a:rPr lang="ru-RU" sz="2000" dirty="0" err="1"/>
              <a:t>әдістерін</a:t>
            </a:r>
            <a:r>
              <a:rPr lang="ru-RU" sz="2000" dirty="0"/>
              <a:t> </a:t>
            </a:r>
            <a:r>
              <a:rPr lang="ru-RU" sz="2000" dirty="0" err="1"/>
              <a:t>жасаумен</a:t>
            </a:r>
            <a:r>
              <a:rPr lang="ru-RU" sz="2000" dirty="0"/>
              <a:t> </a:t>
            </a:r>
            <a:r>
              <a:rPr lang="ru-RU" sz="2000" dirty="0" err="1"/>
              <a:t>байланысты</a:t>
            </a:r>
            <a:r>
              <a:rPr lang="ru-RU" sz="2000" dirty="0"/>
              <a:t> </a:t>
            </a:r>
            <a:r>
              <a:rPr lang="ru-RU" sz="2000" dirty="0" err="1"/>
              <a:t>тіл</a:t>
            </a:r>
            <a:r>
              <a:rPr lang="ru-RU" sz="2000" dirty="0"/>
              <a:t> </a:t>
            </a:r>
            <a:r>
              <a:rPr lang="ru-RU" sz="2000" dirty="0" err="1"/>
              <a:t>білімінің</a:t>
            </a:r>
            <a:r>
              <a:rPr lang="ru-RU" sz="2000" dirty="0"/>
              <a:t> </a:t>
            </a:r>
            <a:r>
              <a:rPr lang="ru-RU" sz="2000" dirty="0" err="1"/>
              <a:t>саласы</a:t>
            </a:r>
            <a:r>
              <a:rPr lang="ru-RU" sz="2000" dirty="0"/>
              <a:t> </a:t>
            </a:r>
            <a:r>
              <a:rPr lang="ru-RU" sz="2000" dirty="0" err="1"/>
              <a:t>болып</a:t>
            </a:r>
            <a:r>
              <a:rPr lang="ru-RU" sz="2000" dirty="0"/>
              <a:t> </a:t>
            </a:r>
            <a:r>
              <a:rPr lang="ru-RU" sz="2000" dirty="0" err="1"/>
              <a:t>табылады</a:t>
            </a:r>
            <a:r>
              <a:rPr lang="ru-RU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1601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237226"/>
            <a:ext cx="9601200" cy="720213"/>
          </a:xfrm>
        </p:spPr>
        <p:txBody>
          <a:bodyPr/>
          <a:lstStyle/>
          <a:p>
            <a:r>
              <a:rPr lang="ru-RU" sz="3600" dirty="0" err="1"/>
              <a:t>Қолданбалы</a:t>
            </a:r>
            <a:r>
              <a:rPr lang="ru-RU" sz="3600" dirty="0"/>
              <a:t> </a:t>
            </a:r>
            <a:r>
              <a:rPr lang="ru-RU" sz="3600" dirty="0" err="1"/>
              <a:t>лингвистиканың</a:t>
            </a:r>
            <a:r>
              <a:rPr lang="ru-RU" sz="3600" dirty="0"/>
              <a:t> </a:t>
            </a:r>
            <a:r>
              <a:rPr lang="ru-RU" sz="3600" dirty="0" err="1"/>
              <a:t>дәстүрлі</a:t>
            </a:r>
            <a:r>
              <a:rPr lang="ru-RU" sz="3600" dirty="0"/>
              <a:t> </a:t>
            </a:r>
            <a:r>
              <a:rPr lang="ru-RU" sz="3600" dirty="0" err="1"/>
              <a:t>бағыттары</a:t>
            </a:r>
            <a:r>
              <a:rPr lang="ru-RU" sz="3600" dirty="0"/>
              <a:t> мен </a:t>
            </a:r>
            <a:r>
              <a:rPr lang="ru-RU" sz="3600" dirty="0" err="1"/>
              <a:t>міндеттері</a:t>
            </a:r>
            <a:r>
              <a:rPr lang="ru-RU" sz="3000" dirty="0"/>
              <a:t/>
            </a:r>
            <a:br>
              <a:rPr lang="ru-RU" sz="3000" dirty="0"/>
            </a:br>
            <a:endParaRPr lang="ru-RU" sz="3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2000" dirty="0" err="1"/>
              <a:t>жазуларды</a:t>
            </a:r>
            <a:r>
              <a:rPr lang="ru-RU" sz="2000" dirty="0"/>
              <a:t> </a:t>
            </a:r>
            <a:r>
              <a:rPr lang="ru-RU" sz="2000" dirty="0" err="1"/>
              <a:t>жасау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жетілдіру</a:t>
            </a:r>
            <a:r>
              <a:rPr lang="ru-RU" sz="2000" dirty="0" smtClean="0"/>
              <a:t>;</a:t>
            </a:r>
          </a:p>
          <a:p>
            <a:pPr lvl="0"/>
            <a:r>
              <a:rPr lang="ru-RU" sz="2000" dirty="0" err="1" smtClean="0"/>
              <a:t>ауызша</a:t>
            </a:r>
            <a:r>
              <a:rPr lang="ru-RU" sz="2000" dirty="0" smtClean="0"/>
              <a:t> </a:t>
            </a:r>
            <a:r>
              <a:rPr lang="ru-RU" sz="2000" dirty="0" err="1"/>
              <a:t>сөйлеу</a:t>
            </a:r>
            <a:r>
              <a:rPr lang="ru-RU" sz="2000" dirty="0"/>
              <a:t> </a:t>
            </a:r>
            <a:r>
              <a:rPr lang="ru-RU" sz="2000" dirty="0" err="1"/>
              <a:t>транскрипциясы</a:t>
            </a:r>
            <a:r>
              <a:rPr lang="ru-RU" sz="2000" dirty="0"/>
              <a:t> </a:t>
            </a:r>
            <a:r>
              <a:rPr lang="ru-RU" sz="2000" dirty="0" err="1"/>
              <a:t>жүйесін</a:t>
            </a:r>
            <a:r>
              <a:rPr lang="ru-RU" sz="2000" dirty="0"/>
              <a:t> </a:t>
            </a:r>
            <a:r>
              <a:rPr lang="ru-RU" sz="2000" dirty="0" err="1"/>
              <a:t>құру</a:t>
            </a:r>
            <a:r>
              <a:rPr lang="ru-RU" sz="2000" dirty="0" smtClean="0"/>
              <a:t>;</a:t>
            </a:r>
          </a:p>
          <a:p>
            <a:pPr lvl="0"/>
            <a:r>
              <a:rPr lang="ru-RU" sz="2000" dirty="0" err="1" smtClean="0"/>
              <a:t>шет</a:t>
            </a:r>
            <a:r>
              <a:rPr lang="ru-RU" sz="2000" dirty="0" smtClean="0"/>
              <a:t> </a:t>
            </a:r>
            <a:r>
              <a:rPr lang="ru-RU" sz="2000" dirty="0" err="1"/>
              <a:t>тіліндегі</a:t>
            </a:r>
            <a:r>
              <a:rPr lang="ru-RU" sz="2000" dirty="0"/>
              <a:t> </a:t>
            </a:r>
            <a:r>
              <a:rPr lang="ru-RU" sz="2000" dirty="0" err="1"/>
              <a:t>сөздерді</a:t>
            </a:r>
            <a:r>
              <a:rPr lang="ru-RU" sz="2000" dirty="0"/>
              <a:t> </a:t>
            </a:r>
            <a:r>
              <a:rPr lang="ru-RU" sz="2000" dirty="0" err="1"/>
              <a:t>транслитерациялау</a:t>
            </a:r>
            <a:r>
              <a:rPr lang="ru-RU" sz="2000" dirty="0"/>
              <a:t> </a:t>
            </a:r>
            <a:r>
              <a:rPr lang="ru-RU" sz="2000" dirty="0" err="1"/>
              <a:t>жүйесін</a:t>
            </a:r>
            <a:r>
              <a:rPr lang="ru-RU" sz="2000" dirty="0"/>
              <a:t> </a:t>
            </a:r>
            <a:r>
              <a:rPr lang="ru-RU" sz="2000" dirty="0" err="1"/>
              <a:t>құру</a:t>
            </a:r>
            <a:r>
              <a:rPr lang="ru-RU" sz="2000" dirty="0" smtClean="0"/>
              <a:t>;</a:t>
            </a:r>
          </a:p>
          <a:p>
            <a:pPr lvl="0"/>
            <a:r>
              <a:rPr lang="ru-RU" sz="2000" dirty="0" smtClean="0"/>
              <a:t>стенография </a:t>
            </a:r>
            <a:r>
              <a:rPr lang="ru-RU" sz="2000" dirty="0" err="1"/>
              <a:t>жүйесін</a:t>
            </a:r>
            <a:r>
              <a:rPr lang="ru-RU" sz="2000" dirty="0"/>
              <a:t> </a:t>
            </a:r>
            <a:r>
              <a:rPr lang="ru-RU" sz="2000" dirty="0" err="1"/>
              <a:t>құру</a:t>
            </a:r>
            <a:r>
              <a:rPr lang="ru-RU" sz="2000" dirty="0" smtClean="0"/>
              <a:t>;</a:t>
            </a:r>
          </a:p>
          <a:p>
            <a:pPr lvl="0"/>
            <a:r>
              <a:rPr lang="ru-RU" sz="2000" dirty="0" err="1" smtClean="0"/>
              <a:t>соқырларға</a:t>
            </a:r>
            <a:r>
              <a:rPr lang="ru-RU" sz="2000" dirty="0" smtClean="0"/>
              <a:t> </a:t>
            </a:r>
            <a:r>
              <a:rPr lang="ru-RU" sz="2000" dirty="0" err="1"/>
              <a:t>арналған</a:t>
            </a:r>
            <a:r>
              <a:rPr lang="ru-RU" sz="2000" dirty="0"/>
              <a:t> </a:t>
            </a:r>
            <a:r>
              <a:rPr lang="ru-RU" sz="2000" dirty="0" err="1"/>
              <a:t>жазу</a:t>
            </a:r>
            <a:r>
              <a:rPr lang="ru-RU" sz="2000" dirty="0"/>
              <a:t> </a:t>
            </a:r>
            <a:r>
              <a:rPr lang="ru-RU" sz="2000" dirty="0" err="1"/>
              <a:t>жүйелерін</a:t>
            </a:r>
            <a:r>
              <a:rPr lang="ru-RU" sz="2000" dirty="0"/>
              <a:t> </a:t>
            </a:r>
            <a:r>
              <a:rPr lang="ru-RU" sz="2000" dirty="0" err="1"/>
              <a:t>құру</a:t>
            </a:r>
            <a:r>
              <a:rPr lang="ru-RU" sz="2000" dirty="0" smtClean="0"/>
              <a:t>;</a:t>
            </a:r>
          </a:p>
          <a:p>
            <a:pPr lvl="0"/>
            <a:r>
              <a:rPr lang="ru-RU" sz="2000" dirty="0" err="1" smtClean="0"/>
              <a:t>ғылыми-техникалық</a:t>
            </a:r>
            <a:r>
              <a:rPr lang="ru-RU" sz="2000" dirty="0" smtClean="0"/>
              <a:t> </a:t>
            </a:r>
            <a:r>
              <a:rPr lang="ru-RU" sz="2000" dirty="0" err="1"/>
              <a:t>терминологияны</a:t>
            </a:r>
            <a:r>
              <a:rPr lang="ru-RU" sz="2000" dirty="0"/>
              <a:t> </a:t>
            </a:r>
            <a:r>
              <a:rPr lang="ru-RU" sz="2000" dirty="0" err="1"/>
              <a:t>ретке</a:t>
            </a:r>
            <a:r>
              <a:rPr lang="ru-RU" sz="2000" dirty="0"/>
              <a:t> </a:t>
            </a:r>
            <a:r>
              <a:rPr lang="ru-RU" sz="2000" dirty="0" err="1"/>
              <a:t>келтіру</a:t>
            </a:r>
            <a:r>
              <a:rPr lang="ru-RU" sz="2000" dirty="0"/>
              <a:t>, </a:t>
            </a:r>
            <a:r>
              <a:rPr lang="ru-RU" sz="2000" dirty="0" err="1"/>
              <a:t>біріздендіру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стандарттау</a:t>
            </a:r>
            <a:r>
              <a:rPr lang="ru-RU" sz="2000" dirty="0" smtClean="0"/>
              <a:t>;</a:t>
            </a:r>
          </a:p>
          <a:p>
            <a:pPr lvl="0"/>
            <a:r>
              <a:rPr lang="ru-RU" sz="2000" dirty="0" err="1" smtClean="0"/>
              <a:t>процестерді</a:t>
            </a:r>
            <a:r>
              <a:rPr lang="ru-RU" sz="2000" dirty="0" smtClean="0"/>
              <a:t> </a:t>
            </a:r>
            <a:r>
              <a:rPr lang="ru-RU" sz="2000" dirty="0" err="1"/>
              <a:t>зерттеу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жаңа</a:t>
            </a:r>
            <a:r>
              <a:rPr lang="ru-RU" sz="2000" dirty="0"/>
              <a:t> </a:t>
            </a:r>
            <a:r>
              <a:rPr lang="ru-RU" sz="2000" dirty="0" err="1"/>
              <a:t>өнімдердің</a:t>
            </a:r>
            <a:r>
              <a:rPr lang="ru-RU" sz="2000" dirty="0"/>
              <a:t>, </a:t>
            </a:r>
            <a:r>
              <a:rPr lang="ru-RU" sz="2000" dirty="0" err="1"/>
              <a:t>тауарлардың</a:t>
            </a:r>
            <a:r>
              <a:rPr lang="ru-RU" sz="2000" dirty="0"/>
              <a:t>, </a:t>
            </a:r>
            <a:r>
              <a:rPr lang="ru-RU" sz="2000" dirty="0" err="1"/>
              <a:t>химиялық</a:t>
            </a:r>
            <a:r>
              <a:rPr lang="ru-RU" sz="2000" dirty="0"/>
              <a:t> </a:t>
            </a:r>
            <a:r>
              <a:rPr lang="ru-RU" sz="2000" dirty="0" err="1"/>
              <a:t>заттардың</a:t>
            </a:r>
            <a:r>
              <a:rPr lang="ru-RU" sz="2000" dirty="0"/>
              <a:t> </a:t>
            </a:r>
            <a:r>
              <a:rPr lang="ru-RU" sz="2000" dirty="0" err="1"/>
              <a:t>атауларын</a:t>
            </a:r>
            <a:r>
              <a:rPr lang="ru-RU" sz="2000" dirty="0"/>
              <a:t> </a:t>
            </a:r>
            <a:r>
              <a:rPr lang="ru-RU" sz="2000" dirty="0" err="1"/>
              <a:t>қалыптастыру</a:t>
            </a:r>
            <a:r>
              <a:rPr lang="ru-RU" sz="2000" dirty="0"/>
              <a:t> </a:t>
            </a:r>
            <a:r>
              <a:rPr lang="ru-RU" sz="2000" dirty="0" err="1"/>
              <a:t>ережелерін</a:t>
            </a:r>
            <a:r>
              <a:rPr lang="ru-RU" sz="2000" dirty="0"/>
              <a:t> </a:t>
            </a:r>
            <a:r>
              <a:rPr lang="ru-RU" sz="2000" dirty="0" err="1"/>
              <a:t>құру</a:t>
            </a:r>
            <a:r>
              <a:rPr lang="ru-RU" sz="2000" dirty="0" smtClean="0"/>
              <a:t>;</a:t>
            </a:r>
          </a:p>
          <a:p>
            <a:pPr lvl="0"/>
            <a:r>
              <a:rPr lang="ru-RU" sz="2000" dirty="0" err="1" smtClean="0"/>
              <a:t>мәтіндерді</a:t>
            </a:r>
            <a:r>
              <a:rPr lang="ru-RU" sz="2000" dirty="0" smtClean="0"/>
              <a:t> </a:t>
            </a:r>
            <a:r>
              <a:rPr lang="ru-RU" sz="2000" dirty="0" err="1"/>
              <a:t>шет</a:t>
            </a:r>
            <a:r>
              <a:rPr lang="ru-RU" sz="2000" dirty="0"/>
              <a:t> </a:t>
            </a:r>
            <a:r>
              <a:rPr lang="ru-RU" sz="2000" dirty="0" err="1"/>
              <a:t>тілдік</a:t>
            </a:r>
            <a:r>
              <a:rPr lang="ru-RU" sz="2000" dirty="0"/>
              <a:t> </a:t>
            </a:r>
            <a:r>
              <a:rPr lang="ru-RU" sz="2000" dirty="0" err="1"/>
              <a:t>нысанға</a:t>
            </a:r>
            <a:r>
              <a:rPr lang="ru-RU" sz="2000" dirty="0"/>
              <a:t> (</a:t>
            </a:r>
            <a:r>
              <a:rPr lang="ru-RU" sz="2000" dirty="0" err="1"/>
              <a:t>аудармаға</a:t>
            </a:r>
            <a:r>
              <a:rPr lang="ru-RU" sz="2000" dirty="0"/>
              <a:t>) </a:t>
            </a:r>
            <a:r>
              <a:rPr lang="ru-RU" sz="2000" dirty="0" err="1"/>
              <a:t>барабар</a:t>
            </a:r>
            <a:r>
              <a:rPr lang="ru-RU" sz="2000" dirty="0"/>
              <a:t> </a:t>
            </a:r>
            <a:r>
              <a:rPr lang="ru-RU" sz="2000" dirty="0" err="1"/>
              <a:t>түрлендіру</a:t>
            </a:r>
            <a:r>
              <a:rPr lang="ru-RU" sz="2000" dirty="0"/>
              <a:t> </a:t>
            </a:r>
            <a:r>
              <a:rPr lang="ru-RU" sz="2000" dirty="0" err="1"/>
              <a:t>әдістерін</a:t>
            </a:r>
            <a:r>
              <a:rPr lang="ru-RU" sz="2000" dirty="0"/>
              <a:t> </a:t>
            </a:r>
            <a:r>
              <a:rPr lang="ru-RU" sz="2000" dirty="0" err="1"/>
              <a:t>әзірлеу</a:t>
            </a:r>
            <a:r>
              <a:rPr lang="ru-RU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01047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306238"/>
            <a:ext cx="9601200" cy="720213"/>
          </a:xfrm>
        </p:spPr>
        <p:txBody>
          <a:bodyPr/>
          <a:lstStyle/>
          <a:p>
            <a:r>
              <a:rPr lang="ru-RU" sz="3600" dirty="0" err="1"/>
              <a:t>Қолданбалы</a:t>
            </a:r>
            <a:r>
              <a:rPr lang="ru-RU" sz="3600" dirty="0"/>
              <a:t> </a:t>
            </a:r>
            <a:r>
              <a:rPr lang="ru-RU" sz="3600" dirty="0" err="1"/>
              <a:t>лингвистиканың</a:t>
            </a:r>
            <a:r>
              <a:rPr lang="ru-RU" sz="3600" dirty="0"/>
              <a:t> </a:t>
            </a:r>
            <a:r>
              <a:rPr lang="ru-RU" sz="3600" dirty="0" err="1"/>
              <a:t>жаңа</a:t>
            </a:r>
            <a:r>
              <a:rPr lang="ru-RU" sz="3600" dirty="0"/>
              <a:t> </a:t>
            </a:r>
            <a:r>
              <a:rPr lang="ru-RU" sz="3600" dirty="0" err="1"/>
              <a:t>міндеттері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8830" y="1559169"/>
            <a:ext cx="9483969" cy="4308231"/>
          </a:xfrm>
        </p:spPr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r>
              <a:rPr lang="ru-RU" dirty="0" err="1" smtClean="0"/>
              <a:t>машиналық</a:t>
            </a:r>
            <a:r>
              <a:rPr lang="ru-RU" dirty="0" smtClean="0"/>
              <a:t> </a:t>
            </a:r>
            <a:r>
              <a:rPr lang="ru-RU" dirty="0" err="1"/>
              <a:t>аударманың</a:t>
            </a:r>
            <a:r>
              <a:rPr lang="ru-RU" dirty="0"/>
              <a:t> </a:t>
            </a:r>
            <a:r>
              <a:rPr lang="ru-RU" dirty="0" err="1"/>
              <a:t>лингвистикалық</a:t>
            </a:r>
            <a:r>
              <a:rPr lang="ru-RU" dirty="0"/>
              <a:t> </a:t>
            </a:r>
            <a:r>
              <a:rPr lang="ru-RU" dirty="0" err="1"/>
              <a:t>негіздерін</a:t>
            </a:r>
            <a:r>
              <a:rPr lang="ru-RU" dirty="0"/>
              <a:t> </a:t>
            </a:r>
            <a:r>
              <a:rPr lang="ru-RU" dirty="0" err="1"/>
              <a:t>жасау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құжаттарды</a:t>
            </a:r>
            <a:r>
              <a:rPr lang="ru-RU" dirty="0" smtClean="0"/>
              <a:t> </a:t>
            </a:r>
            <a:r>
              <a:rPr lang="ru-RU" dirty="0" err="1"/>
              <a:t>автоматты</a:t>
            </a:r>
            <a:r>
              <a:rPr lang="ru-RU" dirty="0"/>
              <a:t> </a:t>
            </a:r>
            <a:r>
              <a:rPr lang="ru-RU" dirty="0" err="1"/>
              <a:t>индекстеу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аннотациялау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мәтіндерді</a:t>
            </a:r>
            <a:r>
              <a:rPr lang="ru-RU" dirty="0" smtClean="0"/>
              <a:t> </a:t>
            </a:r>
            <a:r>
              <a:rPr lang="ru-RU" dirty="0" err="1" smtClean="0"/>
              <a:t>автоматты</a:t>
            </a:r>
            <a:r>
              <a:rPr lang="ru-RU" dirty="0" smtClean="0"/>
              <a:t> </a:t>
            </a:r>
            <a:r>
              <a:rPr lang="ru-RU" dirty="0" err="1"/>
              <a:t>талдау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мәтіндерді</a:t>
            </a:r>
            <a:r>
              <a:rPr lang="ru-RU" dirty="0" smtClean="0"/>
              <a:t> </a:t>
            </a:r>
            <a:r>
              <a:rPr lang="ru-RU" dirty="0" err="1"/>
              <a:t>автоматты</a:t>
            </a:r>
            <a:r>
              <a:rPr lang="ru-RU" dirty="0"/>
              <a:t> </a:t>
            </a:r>
            <a:r>
              <a:rPr lang="ru-RU" dirty="0" err="1"/>
              <a:t>түрде</a:t>
            </a:r>
            <a:r>
              <a:rPr lang="ru-RU" dirty="0"/>
              <a:t> </a:t>
            </a:r>
            <a:r>
              <a:rPr lang="ru-RU" dirty="0" err="1"/>
              <a:t>синтездеу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ақпаратты</a:t>
            </a:r>
            <a:r>
              <a:rPr lang="ru-RU" dirty="0" smtClean="0"/>
              <a:t> </a:t>
            </a:r>
            <a:r>
              <a:rPr lang="ru-RU" dirty="0" err="1"/>
              <a:t>автоматты</a:t>
            </a:r>
            <a:r>
              <a:rPr lang="ru-RU" dirty="0"/>
              <a:t> </a:t>
            </a:r>
            <a:r>
              <a:rPr lang="ru-RU" dirty="0" err="1"/>
              <a:t>түрде</a:t>
            </a:r>
            <a:r>
              <a:rPr lang="ru-RU" dirty="0"/>
              <a:t> </a:t>
            </a:r>
            <a:r>
              <a:rPr lang="ru-RU" dirty="0" err="1"/>
              <a:t>іздеу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тезаурус </a:t>
            </a:r>
            <a:r>
              <a:rPr lang="ru-RU" dirty="0" err="1"/>
              <a:t>сөздіктерін</a:t>
            </a:r>
            <a:r>
              <a:rPr lang="ru-RU" dirty="0"/>
              <a:t> </a:t>
            </a:r>
            <a:r>
              <a:rPr lang="ru-RU" dirty="0" err="1"/>
              <a:t>құру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т. б.</a:t>
            </a:r>
          </a:p>
        </p:txBody>
      </p:sp>
    </p:spTree>
    <p:extLst>
      <p:ext uri="{BB962C8B-B14F-4D97-AF65-F5344CB8AC3E}">
        <p14:creationId xmlns:p14="http://schemas.microsoft.com/office/powerpoint/2010/main" val="2099539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340743"/>
            <a:ext cx="9601200" cy="720213"/>
          </a:xfrm>
        </p:spPr>
        <p:txBody>
          <a:bodyPr/>
          <a:lstStyle/>
          <a:p>
            <a:r>
              <a:rPr lang="ru-RU" sz="3600" dirty="0" err="1" smtClean="0"/>
              <a:t>Компьютерлік</a:t>
            </a:r>
            <a:r>
              <a:rPr lang="ru-RU" sz="3600" dirty="0" smtClean="0"/>
              <a:t> </a:t>
            </a:r>
            <a:r>
              <a:rPr lang="ru-RU" sz="3600" dirty="0" err="1" smtClean="0"/>
              <a:t>лингвистиканың</a:t>
            </a:r>
            <a:r>
              <a:rPr lang="ru-RU" sz="3600" dirty="0" smtClean="0"/>
              <a:t> </a:t>
            </a:r>
            <a:r>
              <a:rPr lang="ru-RU" sz="3600" dirty="0" err="1" smtClean="0"/>
              <a:t>бағыттары</a:t>
            </a:r>
            <a:r>
              <a:rPr lang="ru-RU" sz="3600" dirty="0" smtClean="0"/>
              <a:t>  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 err="1"/>
              <a:t>Компьютерлік</a:t>
            </a:r>
            <a:r>
              <a:rPr lang="ru-RU" sz="2000" dirty="0"/>
              <a:t> </a:t>
            </a:r>
            <a:r>
              <a:rPr lang="ru-RU" sz="2000" dirty="0" err="1"/>
              <a:t>лингвистиканың</a:t>
            </a:r>
            <a:r>
              <a:rPr lang="ru-RU" sz="2000" dirty="0"/>
              <a:t> </a:t>
            </a:r>
            <a:r>
              <a:rPr lang="ru-RU" sz="2000" dirty="0" err="1"/>
              <a:t>бағыттарымәтіндерді</a:t>
            </a:r>
            <a:r>
              <a:rPr lang="ru-RU" sz="2000" dirty="0"/>
              <a:t> </a:t>
            </a:r>
            <a:r>
              <a:rPr lang="ru-RU" sz="2000" dirty="0" err="1"/>
              <a:t>Автоматты</a:t>
            </a:r>
            <a:r>
              <a:rPr lang="ru-RU" sz="2000" dirty="0"/>
              <a:t> </a:t>
            </a:r>
            <a:r>
              <a:rPr lang="ru-RU" sz="2000" dirty="0" err="1"/>
              <a:t>талдау</a:t>
            </a:r>
            <a:r>
              <a:rPr lang="ru-RU" sz="2000" dirty="0" smtClean="0"/>
              <a:t>;</a:t>
            </a:r>
          </a:p>
          <a:p>
            <a:r>
              <a:rPr lang="ru-RU" sz="2000" dirty="0" err="1" smtClean="0"/>
              <a:t>мәтіндерді</a:t>
            </a:r>
            <a:r>
              <a:rPr lang="ru-RU" sz="2000" dirty="0" smtClean="0"/>
              <a:t> </a:t>
            </a:r>
            <a:r>
              <a:rPr lang="ru-RU" sz="2000" dirty="0" err="1"/>
              <a:t>автоматты</a:t>
            </a:r>
            <a:r>
              <a:rPr lang="ru-RU" sz="2000" dirty="0"/>
              <a:t> </a:t>
            </a:r>
            <a:r>
              <a:rPr lang="ru-RU" sz="2000" dirty="0" err="1"/>
              <a:t>түрде</a:t>
            </a:r>
            <a:r>
              <a:rPr lang="ru-RU" sz="2000" dirty="0"/>
              <a:t> </a:t>
            </a:r>
            <a:r>
              <a:rPr lang="ru-RU" sz="2000" dirty="0" err="1"/>
              <a:t>синтездеу</a:t>
            </a:r>
            <a:r>
              <a:rPr lang="ru-RU" sz="2000" dirty="0" smtClean="0"/>
              <a:t>;</a:t>
            </a:r>
          </a:p>
          <a:p>
            <a:r>
              <a:rPr lang="ru-RU" sz="2000" dirty="0" err="1" smtClean="0"/>
              <a:t>Автоматты</a:t>
            </a:r>
            <a:r>
              <a:rPr lang="ru-RU" sz="2000" dirty="0" smtClean="0"/>
              <a:t> </a:t>
            </a:r>
            <a:r>
              <a:rPr lang="ru-RU" sz="2000" dirty="0" err="1"/>
              <a:t>сөздіктерді</a:t>
            </a:r>
            <a:r>
              <a:rPr lang="ru-RU" sz="2000" dirty="0"/>
              <a:t> </a:t>
            </a:r>
            <a:r>
              <a:rPr lang="ru-RU" sz="2000" dirty="0" err="1"/>
              <a:t>құру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қолдау</a:t>
            </a:r>
            <a:r>
              <a:rPr lang="ru-RU" sz="2000" dirty="0" smtClean="0"/>
              <a:t>;</a:t>
            </a:r>
          </a:p>
          <a:p>
            <a:r>
              <a:rPr lang="ru-RU" sz="2000" dirty="0" err="1" smtClean="0"/>
              <a:t>автоматтандырылған</a:t>
            </a:r>
            <a:r>
              <a:rPr lang="ru-RU" sz="2000" dirty="0" smtClean="0"/>
              <a:t> </a:t>
            </a:r>
            <a:r>
              <a:rPr lang="ru-RU" sz="2000" dirty="0" err="1"/>
              <a:t>ақпараттық-іздеу</a:t>
            </a:r>
            <a:r>
              <a:rPr lang="ru-RU" sz="2000" dirty="0"/>
              <a:t> </a:t>
            </a:r>
            <a:r>
              <a:rPr lang="ru-RU" sz="2000" dirty="0" err="1"/>
              <a:t>жүйелерін</a:t>
            </a:r>
            <a:r>
              <a:rPr lang="ru-RU" sz="2000" dirty="0"/>
              <a:t> </a:t>
            </a:r>
            <a:r>
              <a:rPr lang="ru-RU" sz="2000" dirty="0" err="1"/>
              <a:t>құру</a:t>
            </a:r>
            <a:r>
              <a:rPr lang="ru-RU" sz="2000" dirty="0" smtClean="0"/>
              <a:t>;</a:t>
            </a:r>
          </a:p>
          <a:p>
            <a:r>
              <a:rPr lang="ru-RU" sz="2000" dirty="0" err="1" smtClean="0"/>
              <a:t>машиналық</a:t>
            </a:r>
            <a:r>
              <a:rPr lang="ru-RU" sz="2000" dirty="0" smtClean="0"/>
              <a:t> </a:t>
            </a:r>
            <a:r>
              <a:rPr lang="ru-RU" sz="2000" dirty="0" err="1"/>
              <a:t>аударма</a:t>
            </a:r>
            <a:r>
              <a:rPr lang="ru-RU" sz="2000" dirty="0" smtClean="0"/>
              <a:t>;</a:t>
            </a:r>
          </a:p>
          <a:p>
            <a:r>
              <a:rPr lang="ru-RU" sz="2000" dirty="0" err="1" smtClean="0"/>
              <a:t>тілді</a:t>
            </a:r>
            <a:r>
              <a:rPr lang="ru-RU" sz="2000" dirty="0" smtClean="0"/>
              <a:t> </a:t>
            </a:r>
            <a:r>
              <a:rPr lang="ru-RU" sz="2000" dirty="0" err="1"/>
              <a:t>оқытудың</a:t>
            </a:r>
            <a:r>
              <a:rPr lang="ru-RU" sz="2000" dirty="0"/>
              <a:t> </a:t>
            </a:r>
            <a:r>
              <a:rPr lang="ru-RU" sz="2000" dirty="0" err="1"/>
              <a:t>автоматты</a:t>
            </a:r>
            <a:r>
              <a:rPr lang="ru-RU" sz="2000" dirty="0"/>
              <a:t> </a:t>
            </a:r>
            <a:r>
              <a:rPr lang="ru-RU" sz="2000" dirty="0" err="1"/>
              <a:t>жүйесін</a:t>
            </a:r>
            <a:r>
              <a:rPr lang="ru-RU" sz="2000" dirty="0"/>
              <a:t> </a:t>
            </a:r>
            <a:r>
              <a:rPr lang="ru-RU" sz="2000" dirty="0" err="1"/>
              <a:t>құру</a:t>
            </a:r>
            <a:r>
              <a:rPr lang="ru-RU" sz="2000" dirty="0" smtClean="0"/>
              <a:t>;</a:t>
            </a:r>
          </a:p>
          <a:p>
            <a:r>
              <a:rPr lang="ru-RU" sz="2000" dirty="0" err="1" smtClean="0"/>
              <a:t>анонимді</a:t>
            </a:r>
            <a:r>
              <a:rPr lang="ru-RU" sz="2000" dirty="0" smtClean="0"/>
              <a:t> </a:t>
            </a:r>
            <a:r>
              <a:rPr lang="ru-RU" sz="2000" dirty="0" err="1"/>
              <a:t>мәтіндерді</a:t>
            </a:r>
            <a:r>
              <a:rPr lang="ru-RU" sz="2000" dirty="0"/>
              <a:t> </a:t>
            </a:r>
            <a:r>
              <a:rPr lang="ru-RU" sz="2000" dirty="0" err="1"/>
              <a:t>автоматты</a:t>
            </a:r>
            <a:r>
              <a:rPr lang="ru-RU" sz="2000" dirty="0"/>
              <a:t> </a:t>
            </a:r>
            <a:r>
              <a:rPr lang="ru-RU" sz="2000" dirty="0" err="1"/>
              <a:t>түрде</a:t>
            </a:r>
            <a:r>
              <a:rPr lang="ru-RU" sz="2000" dirty="0"/>
              <a:t> </a:t>
            </a:r>
            <a:r>
              <a:rPr lang="ru-RU" sz="2000" dirty="0" err="1"/>
              <a:t>атрибуттау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шифрлау</a:t>
            </a:r>
            <a:r>
              <a:rPr lang="ru-RU" sz="2000" dirty="0" smtClean="0"/>
              <a:t>;</a:t>
            </a:r>
          </a:p>
          <a:p>
            <a:r>
              <a:rPr lang="ru-RU" sz="2000" dirty="0" err="1" smtClean="0"/>
              <a:t>лингвистикалық</a:t>
            </a:r>
            <a:r>
              <a:rPr lang="ru-RU" sz="2000" dirty="0" smtClean="0"/>
              <a:t> </a:t>
            </a:r>
            <a:r>
              <a:rPr lang="ru-RU" sz="2000" dirty="0" err="1"/>
              <a:t>деректер</a:t>
            </a:r>
            <a:r>
              <a:rPr lang="ru-RU" sz="2000" dirty="0"/>
              <a:t> </a:t>
            </a:r>
            <a:r>
              <a:rPr lang="ru-RU" sz="2000" dirty="0" err="1"/>
              <a:t>базасын</a:t>
            </a:r>
            <a:r>
              <a:rPr lang="ru-RU" sz="2000" dirty="0"/>
              <a:t> </a:t>
            </a:r>
            <a:r>
              <a:rPr lang="ru-RU" sz="2000" dirty="0" err="1"/>
              <a:t>құру</a:t>
            </a:r>
            <a:r>
              <a:rPr lang="ru-RU" sz="2000" dirty="0" smtClean="0"/>
              <a:t>;</a:t>
            </a:r>
          </a:p>
          <a:p>
            <a:r>
              <a:rPr lang="ru-RU" sz="2000" dirty="0" err="1" smtClean="0"/>
              <a:t>теориялық</a:t>
            </a:r>
            <a:r>
              <a:rPr lang="ru-RU" sz="2000" dirty="0" smtClean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қолданбалы</a:t>
            </a:r>
            <a:r>
              <a:rPr lang="ru-RU" sz="2000" dirty="0"/>
              <a:t> лингвистика </a:t>
            </a:r>
            <a:r>
              <a:rPr lang="ru-RU" sz="2000" dirty="0" err="1"/>
              <a:t>есептерін</a:t>
            </a:r>
            <a:r>
              <a:rPr lang="ru-RU" sz="2000" dirty="0"/>
              <a:t> </a:t>
            </a:r>
            <a:r>
              <a:rPr lang="ru-RU" sz="2000" dirty="0" err="1"/>
              <a:t>шешуге</a:t>
            </a:r>
            <a:r>
              <a:rPr lang="ru-RU" sz="2000" dirty="0"/>
              <a:t> </a:t>
            </a:r>
            <a:r>
              <a:rPr lang="ru-RU" sz="2000" dirty="0" err="1"/>
              <a:t>арналған</a:t>
            </a:r>
            <a:r>
              <a:rPr lang="ru-RU" sz="2000" dirty="0"/>
              <a:t> </a:t>
            </a:r>
            <a:r>
              <a:rPr lang="ru-RU" sz="2000" dirty="0" err="1"/>
              <a:t>бағдарламалық</a:t>
            </a:r>
            <a:r>
              <a:rPr lang="ru-RU" sz="2000" dirty="0"/>
              <a:t> </a:t>
            </a:r>
            <a:r>
              <a:rPr lang="ru-RU" sz="2000" dirty="0" err="1"/>
              <a:t>құралдарды</a:t>
            </a:r>
            <a:r>
              <a:rPr lang="ru-RU" sz="2000" dirty="0"/>
              <a:t> </a:t>
            </a:r>
            <a:r>
              <a:rPr lang="ru-RU" sz="2000" dirty="0" err="1"/>
              <a:t>әзірлеу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т. б.</a:t>
            </a:r>
          </a:p>
        </p:txBody>
      </p:sp>
    </p:spTree>
    <p:extLst>
      <p:ext uri="{BB962C8B-B14F-4D97-AF65-F5344CB8AC3E}">
        <p14:creationId xmlns:p14="http://schemas.microsoft.com/office/powerpoint/2010/main" val="2021059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9623" y="573657"/>
            <a:ext cx="9601200" cy="720213"/>
          </a:xfrm>
        </p:spPr>
        <p:txBody>
          <a:bodyPr/>
          <a:lstStyle/>
          <a:p>
            <a:r>
              <a:rPr lang="ru-RU" sz="3600" dirty="0"/>
              <a:t>Лингвистическое программное обеспечение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683079"/>
            <a:ext cx="9601200" cy="4382729"/>
          </a:xfrm>
        </p:spPr>
        <p:txBody>
          <a:bodyPr/>
          <a:lstStyle/>
          <a:p>
            <a:r>
              <a:rPr lang="ru-RU" dirty="0"/>
              <a:t>Примеры языков человеко-машинного </a:t>
            </a:r>
            <a:r>
              <a:rPr lang="ru-RU" dirty="0" smtClean="0"/>
              <a:t>общения: от </a:t>
            </a:r>
            <a:r>
              <a:rPr lang="ru-RU" dirty="0"/>
              <a:t>простейших систем символического кодирования (ассемблеров) до специализированных языков программирования (С++, </a:t>
            </a:r>
            <a:r>
              <a:rPr lang="ru-RU" dirty="0" err="1"/>
              <a:t>Java</a:t>
            </a:r>
            <a:r>
              <a:rPr lang="ru-RU" dirty="0"/>
              <a:t>, </a:t>
            </a:r>
            <a:r>
              <a:rPr lang="ru-RU" dirty="0" err="1"/>
              <a:t>Python</a:t>
            </a:r>
            <a:r>
              <a:rPr lang="ru-RU" dirty="0"/>
              <a:t>, </a:t>
            </a:r>
            <a:r>
              <a:rPr lang="ru-RU" dirty="0" err="1"/>
              <a:t>ErLang</a:t>
            </a:r>
            <a:r>
              <a:rPr lang="ru-RU" dirty="0"/>
              <a:t> и др</a:t>
            </a:r>
            <a:r>
              <a:rPr lang="ru-RU" dirty="0" smtClean="0"/>
              <a:t>.).</a:t>
            </a:r>
          </a:p>
          <a:p>
            <a:r>
              <a:rPr lang="ru-RU" dirty="0"/>
              <a:t>Лингвистическое программное </a:t>
            </a:r>
            <a:r>
              <a:rPr lang="ru-RU" dirty="0" smtClean="0"/>
              <a:t>обеспечение - </a:t>
            </a:r>
            <a:r>
              <a:rPr lang="ru-RU" dirty="0"/>
              <a:t>компьютерные программы и данные, обеспечивающие анализ, обработку, хранение и поиск аудиоданных, рисунков (OCR) и текстов на естественном языке.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5919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BBC9891-6751-47AC-8441-AE5A5C595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0776" y="444114"/>
            <a:ext cx="4644000" cy="1341602"/>
          </a:xfrm>
        </p:spPr>
        <p:txBody>
          <a:bodyPr rtlCol="0">
            <a:noAutofit/>
          </a:bodyPr>
          <a:lstStyle/>
          <a:p>
            <a:pPr rtl="0"/>
            <a:r>
              <a:rPr lang="kk-KZ" sz="3500" dirty="0" smtClean="0"/>
              <a:t>Сұрақтар?</a:t>
            </a:r>
            <a:endParaRPr lang="ru-RU" sz="3500" dirty="0"/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7903E92E-7C10-4FDF-B7B0-BF5A5A7DC5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043" y="2139709"/>
            <a:ext cx="5469466" cy="1962082"/>
          </a:xfrm>
        </p:spPr>
        <p:txBody>
          <a:bodyPr rtlCol="0"/>
          <a:lstStyle/>
          <a:p>
            <a:pPr marL="0" indent="0">
              <a:buNone/>
            </a:pPr>
            <a:r>
              <a:rPr lang="ru-RU" dirty="0" smtClean="0"/>
              <a:t>...</a:t>
            </a:r>
            <a:endParaRPr lang="ru-RU" dirty="0"/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813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FA187F3-6B4A-40F1-BCC1-2E7D4A05E8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5024" y="1363591"/>
            <a:ext cx="9612971" cy="2852737"/>
          </a:xfrm>
        </p:spPr>
        <p:txBody>
          <a:bodyPr rtlCol="0"/>
          <a:lstStyle/>
          <a:p>
            <a:pPr algn="ctr" rtl="0"/>
            <a:r>
              <a:rPr lang="ru-RU" dirty="0" err="1" smtClean="0"/>
              <a:t>Қорытындылар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3801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f22874644">
  <a:themeElements>
    <a:clrScheme name="Custom 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76923C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9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xmlns="" name="Office_30307872_TF22874644" id="{93FE1A9D-736E-40CB-B67C-057CF5914018}" vid="{87467582-AE40-484C-8492-F76A7EBDCB0E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EA25CC0A0AC24199CDC46C25B8B0BC" ma:contentTypeVersion="10" ma:contentTypeDescription="Create a new document." ma:contentTypeScope="" ma:versionID="e3b47856d4cf355c0dacb39e1084d14f">
  <xsd:schema xmlns:xsd="http://www.w3.org/2001/XMLSchema" xmlns:xs="http://www.w3.org/2001/XMLSchema" xmlns:p="http://schemas.microsoft.com/office/2006/metadata/properties" xmlns:ns1="http://schemas.microsoft.com/sharepoint/v3" xmlns:ns2="6dc4bcd6-49db-4c07-9060-8acfc67cef9f" xmlns:ns3="fb0879af-3eba-417a-a55a-ffe6dcd6ca77" targetNamespace="http://schemas.microsoft.com/office/2006/metadata/properties" ma:root="true" ma:fieldsID="a845a615265fdb1f7b12cc65ac20ecbd" ns1:_="" ns2:_="" ns3:_="">
    <xsd:import namespace="http://schemas.microsoft.com/sharepoint/v3"/>
    <xsd:import namespace="6dc4bcd6-49db-4c07-9060-8acfc67cef9f"/>
    <xsd:import namespace="fb0879af-3eba-417a-a55a-ffe6dcd6ca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1:_ip_UnifiedCompliancePolicyProperties" minOccurs="0"/>
                <xsd:element ref="ns1:_ip_UnifiedCompliancePolicyUIAction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c4bcd6-49db-4c07-9060-8acfc67cef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MediaServiceAutoTags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0879af-3eba-417a-a55a-ffe6dcd6ca7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st Shared By User" ma:hidden="true" ma:internalName="LastSharedByUser" ma:readOnly="true">
      <xsd:simpleType>
        <xsd:restriction base="dms:Note"/>
      </xsd:simpleType>
    </xsd:element>
    <xsd:element name="LastSharedByTime" ma:index="14" nillable="true" ma:displayName="Last Shared By Time" ma:hidden="true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3C31DB6-321D-4487-B0E2-6DD8623328A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58E1E7B-2E87-4FF3-8F3F-2C35BCD32914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microsoft.com/sharepoint/v3"/>
    <ds:schemaRef ds:uri="http://purl.org/dc/terms/"/>
    <ds:schemaRef ds:uri="http://schemas.openxmlformats.org/package/2006/metadata/core-properties"/>
    <ds:schemaRef ds:uri="6dc4bcd6-49db-4c07-9060-8acfc67cef9f"/>
    <ds:schemaRef ds:uri="http://purl.org/dc/dcmitype/"/>
    <ds:schemaRef ds:uri="http://schemas.microsoft.com/office/infopath/2007/PartnerControls"/>
    <ds:schemaRef ds:uri="fb0879af-3eba-417a-a55a-ffe6dcd6ca77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385ACAB-C996-4B2F-9E78-9D032D37D87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dc4bcd6-49db-4c07-9060-8acfc67cef9f"/>
    <ds:schemaRef ds:uri="fb0879af-3eba-417a-a55a-ffe6dcd6ca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tf22874644</Template>
  <TotalTime>0</TotalTime>
  <Words>369</Words>
  <Application>Microsoft Office PowerPoint</Application>
  <PresentationFormat>Произвольный</PresentationFormat>
  <Paragraphs>48</Paragraphs>
  <Slides>8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tf22874644</vt:lpstr>
      <vt:lpstr>ТІЛДІК РЕСУРСТАР</vt:lpstr>
      <vt:lpstr>Тіл білімінің негізгі ұғымдары</vt:lpstr>
      <vt:lpstr>Қолданбалы лингвистиканың дәстүрлі бағыттары мен міндеттері </vt:lpstr>
      <vt:lpstr>Қолданбалы лингвистиканың жаңа міндеттері</vt:lpstr>
      <vt:lpstr>Компьютерлік лингвистиканың бағыттары   </vt:lpstr>
      <vt:lpstr>Лингвистическое программное обеспечение</vt:lpstr>
      <vt:lpstr>Сұрақтар?</vt:lpstr>
      <vt:lpstr>Қорытындылар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2020-07-06T05:37:12Z</dcterms:created>
  <dcterms:modified xsi:type="dcterms:W3CDTF">2021-11-05T11:23:15Z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0x010100DEEA25CC0A0AC24199CDC46C25B8B0BC</vt:lpwstr>
  </property>
</Properties>
</file>